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0F7AC5-E1F1-446C-AE30-0B0CF503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032811" cy="2262781"/>
          </a:xfrm>
        </p:spPr>
        <p:txBody>
          <a:bodyPr>
            <a:normAutofit fontScale="90000"/>
          </a:bodyPr>
          <a:lstStyle/>
          <a:p>
            <a:r>
              <a:rPr lang="it-IT" sz="4400" dirty="0" err="1"/>
              <a:t>i.c.</a:t>
            </a:r>
            <a:r>
              <a:rPr lang="it-IT" sz="4400" dirty="0"/>
              <a:t> Don Milani - Sommacampagna</a:t>
            </a:r>
            <a:br>
              <a:rPr lang="it-IT" dirty="0"/>
            </a:br>
            <a:r>
              <a:rPr lang="it-IT" dirty="0"/>
              <a:t>Progetto «Disegnare il Futuro»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531F7E-2565-491F-A314-3F5E481BF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classi 1^-2^- 3^-C </a:t>
            </a:r>
            <a:r>
              <a:rPr lang="it-IT" dirty="0" err="1"/>
              <a:t>a.s.</a:t>
            </a:r>
            <a:r>
              <a:rPr lang="it-IT" dirty="0"/>
              <a:t> 2018/19 – 2021/21</a:t>
            </a:r>
          </a:p>
        </p:txBody>
      </p:sp>
    </p:spTree>
    <p:extLst>
      <p:ext uri="{BB962C8B-B14F-4D97-AF65-F5344CB8AC3E}">
        <p14:creationId xmlns:p14="http://schemas.microsoft.com/office/powerpoint/2010/main" val="370584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E2CCE-09A6-43BF-B36E-B360EC88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Partecipanti e prodotti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45BAB2-86B2-4D9B-965D-AF1EB9438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Sezione C negli </a:t>
            </a:r>
            <a:r>
              <a:rPr lang="it-IT" dirty="0" err="1"/>
              <a:t>aa.ss</a:t>
            </a:r>
            <a:r>
              <a:rPr lang="it-IT" dirty="0"/>
              <a:t>. 2018/19 – 2020/21</a:t>
            </a:r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00563FA-77AD-43A1-971F-3B2994BEA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405447"/>
              </p:ext>
            </p:extLst>
          </p:nvPr>
        </p:nvGraphicFramePr>
        <p:xfrm>
          <a:off x="2489200" y="2877650"/>
          <a:ext cx="8127999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094112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918925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05879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Classe 1^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Classe 2^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Classe 3^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1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Realizzazione di in un gioco da tavolo in diverse versioni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Realizzazione di una raccolta di testi gialli (non realizzato per </a:t>
                      </a:r>
                      <a:r>
                        <a:rPr lang="it-IT" dirty="0" err="1"/>
                        <a:t>Covid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Realizzazione di un cortometraggio partendo da un testo letterario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43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57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1F94E-04B4-4094-8A3D-54565395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Classe 1^ - gioco da tavolo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3B792E-4517-4123-ABB2-818B77EAD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01341"/>
            <a:ext cx="8915400" cy="3777622"/>
          </a:xfrm>
        </p:spPr>
        <p:txBody>
          <a:bodyPr/>
          <a:lstStyle/>
          <a:p>
            <a:r>
              <a:rPr lang="it-IT" dirty="0"/>
              <a:t>Partendo da un gioco già esistente «</a:t>
            </a:r>
            <a:r>
              <a:rPr lang="it-IT" dirty="0" err="1"/>
              <a:t>Hive</a:t>
            </a:r>
            <a:r>
              <a:rPr lang="it-IT" dirty="0"/>
              <a:t>» ne sono stata create diverse versioni:</a:t>
            </a:r>
          </a:p>
          <a:p>
            <a:pPr lvl="1"/>
            <a:r>
              <a:rPr lang="it-IT" dirty="0"/>
              <a:t>Fiabesco e Fantasy (italiano)</a:t>
            </a:r>
          </a:p>
          <a:p>
            <a:pPr lvl="1"/>
            <a:r>
              <a:rPr lang="it-IT" dirty="0"/>
              <a:t>Scientifico (scienze)</a:t>
            </a:r>
          </a:p>
          <a:p>
            <a:pPr lvl="1"/>
            <a:r>
              <a:rPr lang="it-IT" dirty="0"/>
              <a:t>Geometrico (Tecnologia)</a:t>
            </a:r>
          </a:p>
          <a:p>
            <a:pPr lvl="1"/>
            <a:r>
              <a:rPr lang="it-IT" dirty="0"/>
              <a:t>Musicale (Musica)</a:t>
            </a:r>
          </a:p>
          <a:p>
            <a:r>
              <a:rPr lang="it-IT" dirty="0"/>
              <a:t>Coinvolgimento di tutte le materie</a:t>
            </a:r>
          </a:p>
          <a:p>
            <a:r>
              <a:rPr lang="it-IT" dirty="0"/>
              <a:t>Lavoro per gruppi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17722B-BF77-4712-A740-CC785BDC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66506" y="4161446"/>
            <a:ext cx="1764868" cy="31375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9EE2550-E824-4F6A-B025-EA563410C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645" y="5075304"/>
            <a:ext cx="2733064" cy="153734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3ED79D9-3D37-4434-AB12-E482D7BC2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71" t="9101" r="20831" b="17845"/>
          <a:stretch/>
        </p:blipFill>
        <p:spPr>
          <a:xfrm>
            <a:off x="10039927" y="2572660"/>
            <a:ext cx="1869439" cy="40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1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F46F5A-6408-4D2D-B165-6948FCF6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Classe 2^ - libro giallo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021D32-F75C-4783-8BC1-A50290C8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54909"/>
            <a:ext cx="8915400" cy="3777622"/>
          </a:xfrm>
        </p:spPr>
        <p:txBody>
          <a:bodyPr/>
          <a:lstStyle/>
          <a:p>
            <a:r>
              <a:rPr lang="it-IT" dirty="0"/>
              <a:t>Scrittura di 4 racconti gialli legati a materie scolastiche differenti</a:t>
            </a:r>
          </a:p>
          <a:p>
            <a:pPr lvl="1"/>
            <a:r>
              <a:rPr lang="it-IT" dirty="0"/>
              <a:t>Scienze</a:t>
            </a:r>
          </a:p>
          <a:p>
            <a:pPr lvl="1"/>
            <a:r>
              <a:rPr lang="it-IT" dirty="0"/>
              <a:t>Storia</a:t>
            </a:r>
          </a:p>
          <a:p>
            <a:pPr lvl="1"/>
            <a:r>
              <a:rPr lang="it-IT" dirty="0"/>
              <a:t>Italiano</a:t>
            </a:r>
          </a:p>
          <a:p>
            <a:pPr lvl="1"/>
            <a:r>
              <a:rPr lang="it-IT" dirty="0"/>
              <a:t>Lingue</a:t>
            </a:r>
          </a:p>
          <a:p>
            <a:r>
              <a:rPr lang="it-IT" dirty="0"/>
              <a:t>Illustrazione dei racconti</a:t>
            </a:r>
          </a:p>
          <a:p>
            <a:r>
              <a:rPr lang="it-IT" dirty="0"/>
              <a:t>Contatto con azienda grafica per stampa </a:t>
            </a:r>
          </a:p>
          <a:p>
            <a:r>
              <a:rPr lang="it-IT" dirty="0"/>
              <a:t>Pubblicità e vendita nella scuola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8B7392-8A03-473C-B974-A67079F35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107" y="2460437"/>
            <a:ext cx="2677505" cy="2000387"/>
          </a:xfrm>
          <a:prstGeom prst="rect">
            <a:avLst/>
          </a:prstGeom>
        </p:spPr>
      </p:pic>
      <p:sp>
        <p:nvSpPr>
          <p:cNvPr id="8" name="Smile 7">
            <a:extLst>
              <a:ext uri="{FF2B5EF4-FFF2-40B4-BE49-F238E27FC236}">
                <a16:creationId xmlns:a16="http://schemas.microsoft.com/office/drawing/2014/main" id="{3129D59F-C072-44C2-BE75-DC93A8568B84}"/>
              </a:ext>
            </a:extLst>
          </p:cNvPr>
          <p:cNvSpPr/>
          <p:nvPr/>
        </p:nvSpPr>
        <p:spPr>
          <a:xfrm>
            <a:off x="9983541" y="2721167"/>
            <a:ext cx="289357" cy="2955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mile 8">
            <a:extLst>
              <a:ext uri="{FF2B5EF4-FFF2-40B4-BE49-F238E27FC236}">
                <a16:creationId xmlns:a16="http://schemas.microsoft.com/office/drawing/2014/main" id="{CE06F101-45CF-45AF-B50B-F2EF225120D8}"/>
              </a:ext>
            </a:extLst>
          </p:cNvPr>
          <p:cNvSpPr/>
          <p:nvPr/>
        </p:nvSpPr>
        <p:spPr>
          <a:xfrm>
            <a:off x="10486479" y="2721167"/>
            <a:ext cx="402275" cy="4525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88BB9F4-5EAA-48CA-A26F-891709244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108046" y="4299860"/>
            <a:ext cx="1849005" cy="246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8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EE939-A344-4C41-A389-14135990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Classe 3^ - cortometraggio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09D22E-3555-4612-ABAB-E03DF400A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822" y="1662545"/>
            <a:ext cx="8915400" cy="3777622"/>
          </a:xfrm>
        </p:spPr>
        <p:txBody>
          <a:bodyPr/>
          <a:lstStyle/>
          <a:p>
            <a:pPr lvl="1"/>
            <a:r>
              <a:rPr lang="it-IT" dirty="0"/>
              <a:t>Storia ambientata in un classe terza</a:t>
            </a:r>
          </a:p>
          <a:p>
            <a:pPr lvl="1"/>
            <a:r>
              <a:rPr lang="it-IT" dirty="0"/>
              <a:t>Ogni alunno con una parte – partecipazione collettiva</a:t>
            </a:r>
          </a:p>
          <a:p>
            <a:pPr lvl="1"/>
            <a:r>
              <a:rPr lang="it-IT" dirty="0"/>
              <a:t>Importanza di turni, tempi, ruoli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D44F18-2BDC-442D-B6AD-4B300A16C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71" y="3429000"/>
            <a:ext cx="4396127" cy="32835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1BB52C3-6B86-408E-AAE1-037D71444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927" y="3428999"/>
            <a:ext cx="4396128" cy="3283528"/>
          </a:xfrm>
          <a:prstGeom prst="rect">
            <a:avLst/>
          </a:prstGeom>
        </p:spPr>
      </p:pic>
      <p:sp>
        <p:nvSpPr>
          <p:cNvPr id="12" name="Smile 11">
            <a:extLst>
              <a:ext uri="{FF2B5EF4-FFF2-40B4-BE49-F238E27FC236}">
                <a16:creationId xmlns:a16="http://schemas.microsoft.com/office/drawing/2014/main" id="{9FF1CB99-0F9B-4C5F-91B8-EB08AB55B8B6}"/>
              </a:ext>
            </a:extLst>
          </p:cNvPr>
          <p:cNvSpPr/>
          <p:nvPr/>
        </p:nvSpPr>
        <p:spPr>
          <a:xfrm>
            <a:off x="3365214" y="4571998"/>
            <a:ext cx="99873" cy="1477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mile 12">
            <a:extLst>
              <a:ext uri="{FF2B5EF4-FFF2-40B4-BE49-F238E27FC236}">
                <a16:creationId xmlns:a16="http://schemas.microsoft.com/office/drawing/2014/main" id="{B1DD554B-E826-416A-80D1-9677F85E47C0}"/>
              </a:ext>
            </a:extLst>
          </p:cNvPr>
          <p:cNvSpPr/>
          <p:nvPr/>
        </p:nvSpPr>
        <p:spPr>
          <a:xfrm>
            <a:off x="2492095" y="4544290"/>
            <a:ext cx="184727" cy="1477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mile 13">
            <a:extLst>
              <a:ext uri="{FF2B5EF4-FFF2-40B4-BE49-F238E27FC236}">
                <a16:creationId xmlns:a16="http://schemas.microsoft.com/office/drawing/2014/main" id="{5012BEB3-BD42-4CF3-B18C-ECC5335B3688}"/>
              </a:ext>
            </a:extLst>
          </p:cNvPr>
          <p:cNvSpPr/>
          <p:nvPr/>
        </p:nvSpPr>
        <p:spPr>
          <a:xfrm>
            <a:off x="5638801" y="4387273"/>
            <a:ext cx="184727" cy="203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mile 14">
            <a:extLst>
              <a:ext uri="{FF2B5EF4-FFF2-40B4-BE49-F238E27FC236}">
                <a16:creationId xmlns:a16="http://schemas.microsoft.com/office/drawing/2014/main" id="{43814214-53C1-4685-AE01-A58CFA17B77E}"/>
              </a:ext>
            </a:extLst>
          </p:cNvPr>
          <p:cNvSpPr/>
          <p:nvPr/>
        </p:nvSpPr>
        <p:spPr>
          <a:xfrm>
            <a:off x="3770163" y="4544291"/>
            <a:ext cx="99873" cy="1477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mile 15">
            <a:extLst>
              <a:ext uri="{FF2B5EF4-FFF2-40B4-BE49-F238E27FC236}">
                <a16:creationId xmlns:a16="http://schemas.microsoft.com/office/drawing/2014/main" id="{2DA8F6FD-C86A-4A53-A04F-5CA707C09409}"/>
              </a:ext>
            </a:extLst>
          </p:cNvPr>
          <p:cNvSpPr/>
          <p:nvPr/>
        </p:nvSpPr>
        <p:spPr>
          <a:xfrm>
            <a:off x="5149273" y="4867563"/>
            <a:ext cx="184727" cy="203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mile 16">
            <a:extLst>
              <a:ext uri="{FF2B5EF4-FFF2-40B4-BE49-F238E27FC236}">
                <a16:creationId xmlns:a16="http://schemas.microsoft.com/office/drawing/2014/main" id="{7E8DFE6D-9AE3-43B0-B776-B946AE2F3F2D}"/>
              </a:ext>
            </a:extLst>
          </p:cNvPr>
          <p:cNvSpPr/>
          <p:nvPr/>
        </p:nvSpPr>
        <p:spPr>
          <a:xfrm>
            <a:off x="9993745" y="4856018"/>
            <a:ext cx="138547" cy="1223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mile 17">
            <a:extLst>
              <a:ext uri="{FF2B5EF4-FFF2-40B4-BE49-F238E27FC236}">
                <a16:creationId xmlns:a16="http://schemas.microsoft.com/office/drawing/2014/main" id="{EC2A71B6-29CE-4787-A812-414E4CC1902A}"/>
              </a:ext>
            </a:extLst>
          </p:cNvPr>
          <p:cNvSpPr/>
          <p:nvPr/>
        </p:nvSpPr>
        <p:spPr>
          <a:xfrm>
            <a:off x="8081820" y="5010726"/>
            <a:ext cx="101598" cy="12007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mile 18">
            <a:extLst>
              <a:ext uri="{FF2B5EF4-FFF2-40B4-BE49-F238E27FC236}">
                <a16:creationId xmlns:a16="http://schemas.microsoft.com/office/drawing/2014/main" id="{80993B4F-8CAA-4383-90E5-57E43435163F}"/>
              </a:ext>
            </a:extLst>
          </p:cNvPr>
          <p:cNvSpPr/>
          <p:nvPr/>
        </p:nvSpPr>
        <p:spPr>
          <a:xfrm>
            <a:off x="9023735" y="5010675"/>
            <a:ext cx="92364" cy="923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98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19D35-7781-4449-B88D-977F8C8C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C60B77-3E03-4857-A2DB-3D3A7828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Massimo coinvolgimento di docenti della classe</a:t>
            </a:r>
          </a:p>
          <a:p>
            <a:r>
              <a:rPr lang="it-IT" dirty="0"/>
              <a:t>Lavoro per gruppi: per analizzare, per creare</a:t>
            </a:r>
          </a:p>
          <a:p>
            <a:r>
              <a:rPr lang="it-IT" dirty="0"/>
              <a:t>Compiti diversificati per attitudini</a:t>
            </a:r>
          </a:p>
          <a:p>
            <a:r>
              <a:rPr lang="it-IT" dirty="0"/>
              <a:t>Inserimento delle attività di laboratorio nella didattica quotidiana</a:t>
            </a:r>
          </a:p>
          <a:p>
            <a:r>
              <a:rPr lang="it-IT" dirty="0"/>
              <a:t>Riflessione su quanto fatto, su prodotto finito, su proprio coinvolgimento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C85949-22EB-4E71-807F-1D3125EA4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908" y="638919"/>
            <a:ext cx="3390166" cy="2532161"/>
          </a:xfrm>
          <a:prstGeom prst="rect">
            <a:avLst/>
          </a:prstGeom>
        </p:spPr>
      </p:pic>
      <p:sp>
        <p:nvSpPr>
          <p:cNvPr id="6" name="Smile 5">
            <a:extLst>
              <a:ext uri="{FF2B5EF4-FFF2-40B4-BE49-F238E27FC236}">
                <a16:creationId xmlns:a16="http://schemas.microsoft.com/office/drawing/2014/main" id="{EFB6AA0C-EE9A-4B63-9B1C-5DB3F7F1B0E7}"/>
              </a:ext>
            </a:extLst>
          </p:cNvPr>
          <p:cNvSpPr/>
          <p:nvPr/>
        </p:nvSpPr>
        <p:spPr>
          <a:xfrm>
            <a:off x="8916462" y="1819564"/>
            <a:ext cx="596993" cy="49333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mile 6">
            <a:extLst>
              <a:ext uri="{FF2B5EF4-FFF2-40B4-BE49-F238E27FC236}">
                <a16:creationId xmlns:a16="http://schemas.microsoft.com/office/drawing/2014/main" id="{3C00ABD8-D230-4127-A937-58686248CB1F}"/>
              </a:ext>
            </a:extLst>
          </p:cNvPr>
          <p:cNvSpPr/>
          <p:nvPr/>
        </p:nvSpPr>
        <p:spPr>
          <a:xfrm>
            <a:off x="10312137" y="1487055"/>
            <a:ext cx="309681" cy="332509"/>
          </a:xfrm>
          <a:prstGeom prst="smileyFace">
            <a:avLst>
              <a:gd name="adj" fmla="val 1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mile 7">
            <a:extLst>
              <a:ext uri="{FF2B5EF4-FFF2-40B4-BE49-F238E27FC236}">
                <a16:creationId xmlns:a16="http://schemas.microsoft.com/office/drawing/2014/main" id="{D22013DA-5E6C-4E60-9DCD-5967A54C5622}"/>
              </a:ext>
            </a:extLst>
          </p:cNvPr>
          <p:cNvSpPr/>
          <p:nvPr/>
        </p:nvSpPr>
        <p:spPr>
          <a:xfrm>
            <a:off x="11098290" y="1680213"/>
            <a:ext cx="406322" cy="49333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44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A5389-9D7A-4448-A640-5349036A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imparato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F1D09C-3495-484E-B147-C8FC0F80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Contenuti scolastici </a:t>
            </a:r>
          </a:p>
          <a:p>
            <a:r>
              <a:rPr lang="it-IT" dirty="0"/>
              <a:t>Correlazione tra materie, non settorialità</a:t>
            </a:r>
          </a:p>
          <a:p>
            <a:r>
              <a:rPr lang="it-IT" dirty="0"/>
              <a:t>Condivisione del lavoro</a:t>
            </a:r>
          </a:p>
          <a:p>
            <a:r>
              <a:rPr lang="it-IT" dirty="0"/>
              <a:t>Lavorare in team per obiettivo comune</a:t>
            </a:r>
          </a:p>
          <a:p>
            <a:r>
              <a:rPr lang="it-IT" dirty="0"/>
              <a:t>Scoperta di nuove passioni (esami di terza)</a:t>
            </a:r>
          </a:p>
          <a:p>
            <a:r>
              <a:rPr lang="it-IT" dirty="0"/>
              <a:t>Conoscenza reciproca</a:t>
            </a:r>
          </a:p>
          <a:p>
            <a:r>
              <a:rPr lang="it-IT" dirty="0"/>
              <a:t>Mettersi in gioco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67722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3300</TotalTime>
  <Words>268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Filo</vt:lpstr>
      <vt:lpstr>i.c. Don Milani - Sommacampagna Progetto «Disegnare il Futuro» </vt:lpstr>
      <vt:lpstr>Partecipanti e prodotti</vt:lpstr>
      <vt:lpstr>Classe 1^ - gioco da tavolo</vt:lpstr>
      <vt:lpstr>Classe 2^ - libro giallo</vt:lpstr>
      <vt:lpstr>Classe 3^ - cortometraggio</vt:lpstr>
      <vt:lpstr>Metodologia</vt:lpstr>
      <vt:lpstr>Cosa abbiamo imparato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Stocchero</dc:creator>
  <cp:lastModifiedBy>Martina Stocchero</cp:lastModifiedBy>
  <cp:revision>12</cp:revision>
  <dcterms:created xsi:type="dcterms:W3CDTF">2022-03-21T07:21:18Z</dcterms:created>
  <dcterms:modified xsi:type="dcterms:W3CDTF">2022-03-23T14:22:40Z</dcterms:modified>
</cp:coreProperties>
</file>