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60" r:id="rId7"/>
    <p:sldId id="265" r:id="rId8"/>
    <p:sldId id="261" r:id="rId9"/>
    <p:sldId id="262" r:id="rId10"/>
    <p:sldId id="266" r:id="rId11"/>
    <p:sldId id="267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FAF128-FAD0-410D-95C1-F563DE1E23E9}" v="80" dt="2022-03-22T19:21:31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114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na Bertazzoni" userId="1d0b7c0987d7432a" providerId="LiveId" clId="{AEFAF128-FAD0-410D-95C1-F563DE1E23E9}"/>
    <pc:docChg chg="custSel addSld delSld modSld sldOrd">
      <pc:chgData name="Cristina Bertazzoni" userId="1d0b7c0987d7432a" providerId="LiveId" clId="{AEFAF128-FAD0-410D-95C1-F563DE1E23E9}" dt="2022-03-22T19:22:02.720" v="2676" actId="1076"/>
      <pc:docMkLst>
        <pc:docMk/>
      </pc:docMkLst>
      <pc:sldChg chg="addSp delSp modSp mod setBg modAnim">
        <pc:chgData name="Cristina Bertazzoni" userId="1d0b7c0987d7432a" providerId="LiveId" clId="{AEFAF128-FAD0-410D-95C1-F563DE1E23E9}" dt="2022-03-22T19:22:02.720" v="2676" actId="1076"/>
        <pc:sldMkLst>
          <pc:docMk/>
          <pc:sldMk cId="3801738167" sldId="257"/>
        </pc:sldMkLst>
        <pc:spChg chg="mod ord">
          <ac:chgData name="Cristina Bertazzoni" userId="1d0b7c0987d7432a" providerId="LiveId" clId="{AEFAF128-FAD0-410D-95C1-F563DE1E23E9}" dt="2022-03-22T19:21:59.992" v="2675" actId="1076"/>
          <ac:spMkLst>
            <pc:docMk/>
            <pc:sldMk cId="3801738167" sldId="257"/>
            <ac:spMk id="2" creationId="{35477479-6872-48C1-BC51-747D8AF04323}"/>
          </ac:spMkLst>
        </pc:spChg>
        <pc:spChg chg="del">
          <ac:chgData name="Cristina Bertazzoni" userId="1d0b7c0987d7432a" providerId="LiveId" clId="{AEFAF128-FAD0-410D-95C1-F563DE1E23E9}" dt="2022-03-22T14:26:16.212" v="3" actId="21"/>
          <ac:spMkLst>
            <pc:docMk/>
            <pc:sldMk cId="3801738167" sldId="257"/>
            <ac:spMk id="3" creationId="{3F532439-6BE5-4FCC-AF53-A6B13C417B34}"/>
          </ac:spMkLst>
        </pc:spChg>
        <pc:spChg chg="mod ord">
          <ac:chgData name="Cristina Bertazzoni" userId="1d0b7c0987d7432a" providerId="LiveId" clId="{AEFAF128-FAD0-410D-95C1-F563DE1E23E9}" dt="2022-03-22T19:22:02.720" v="2676" actId="1076"/>
          <ac:spMkLst>
            <pc:docMk/>
            <pc:sldMk cId="3801738167" sldId="257"/>
            <ac:spMk id="7" creationId="{9DA9AE7D-06A6-4079-AE1F-E269FB0B5CCF}"/>
          </ac:spMkLst>
        </pc:spChg>
        <pc:spChg chg="del">
          <ac:chgData name="Cristina Bertazzoni" userId="1d0b7c0987d7432a" providerId="LiveId" clId="{AEFAF128-FAD0-410D-95C1-F563DE1E23E9}" dt="2022-03-22T14:26:41.682" v="8" actId="21"/>
          <ac:spMkLst>
            <pc:docMk/>
            <pc:sldMk cId="3801738167" sldId="257"/>
            <ac:spMk id="9" creationId="{B0DA6292-3AA6-4F6B-AE7C-5E933D71F2CB}"/>
          </ac:spMkLst>
        </pc:spChg>
        <pc:spChg chg="add del mod">
          <ac:chgData name="Cristina Bertazzoni" userId="1d0b7c0987d7432a" providerId="LiveId" clId="{AEFAF128-FAD0-410D-95C1-F563DE1E23E9}" dt="2022-03-22T14:26:55.979" v="13" actId="478"/>
          <ac:spMkLst>
            <pc:docMk/>
            <pc:sldMk cId="3801738167" sldId="257"/>
            <ac:spMk id="11" creationId="{3B2D2439-985D-4327-8B8A-A2B7DC85BF36}"/>
          </ac:spMkLst>
        </pc:spChg>
        <pc:spChg chg="add del">
          <ac:chgData name="Cristina Bertazzoni" userId="1d0b7c0987d7432a" providerId="LiveId" clId="{AEFAF128-FAD0-410D-95C1-F563DE1E23E9}" dt="2022-03-22T14:37:49.759" v="34" actId="26606"/>
          <ac:spMkLst>
            <pc:docMk/>
            <pc:sldMk cId="3801738167" sldId="257"/>
            <ac:spMk id="18" creationId="{79BB35BC-D5C2-4C8B-A22A-A71E6191913B}"/>
          </ac:spMkLst>
        </pc:spChg>
        <pc:spChg chg="add">
          <ac:chgData name="Cristina Bertazzoni" userId="1d0b7c0987d7432a" providerId="LiveId" clId="{AEFAF128-FAD0-410D-95C1-F563DE1E23E9}" dt="2022-03-22T14:48:58.256" v="53" actId="26606"/>
          <ac:spMkLst>
            <pc:docMk/>
            <pc:sldMk cId="3801738167" sldId="257"/>
            <ac:spMk id="28" creationId="{79BB35BC-D5C2-4C8B-A22A-A71E6191913B}"/>
          </ac:spMkLst>
        </pc:spChg>
        <pc:picChg chg="add del mod ord">
          <ac:chgData name="Cristina Bertazzoni" userId="1d0b7c0987d7432a" providerId="LiveId" clId="{AEFAF128-FAD0-410D-95C1-F563DE1E23E9}" dt="2022-03-22T14:47:24.313" v="43" actId="478"/>
          <ac:picMkLst>
            <pc:docMk/>
            <pc:sldMk cId="3801738167" sldId="257"/>
            <ac:picMk id="13" creationId="{CFBA78A3-AE22-4127-8479-E2B6FAE0CF54}"/>
          </ac:picMkLst>
        </pc:picChg>
        <pc:picChg chg="add mod modCrop">
          <ac:chgData name="Cristina Bertazzoni" userId="1d0b7c0987d7432a" providerId="LiveId" clId="{AEFAF128-FAD0-410D-95C1-F563DE1E23E9}" dt="2022-03-22T14:53:27.953" v="146" actId="14100"/>
          <ac:picMkLst>
            <pc:docMk/>
            <pc:sldMk cId="3801738167" sldId="257"/>
            <ac:picMk id="15" creationId="{FC9486E1-815A-4D53-9045-CFDECB291391}"/>
          </ac:picMkLst>
        </pc:picChg>
        <pc:cxnChg chg="add del">
          <ac:chgData name="Cristina Bertazzoni" userId="1d0b7c0987d7432a" providerId="LiveId" clId="{AEFAF128-FAD0-410D-95C1-F563DE1E23E9}" dt="2022-03-22T14:48:58.256" v="53" actId="26606"/>
          <ac:cxnSpMkLst>
            <pc:docMk/>
            <pc:sldMk cId="3801738167" sldId="257"/>
            <ac:cxnSpMk id="23" creationId="{E4A809D5-3600-46D4-A466-67F2349A54FB}"/>
          </ac:cxnSpMkLst>
        </pc:cxnChg>
      </pc:sldChg>
      <pc:sldChg chg="addSp modSp mod setBg modAnim">
        <pc:chgData name="Cristina Bertazzoni" userId="1d0b7c0987d7432a" providerId="LiveId" clId="{AEFAF128-FAD0-410D-95C1-F563DE1E23E9}" dt="2022-03-22T19:16:19.144" v="2632"/>
        <pc:sldMkLst>
          <pc:docMk/>
          <pc:sldMk cId="4023734437" sldId="258"/>
        </pc:sldMkLst>
        <pc:spChg chg="mod">
          <ac:chgData name="Cristina Bertazzoni" userId="1d0b7c0987d7432a" providerId="LiveId" clId="{AEFAF128-FAD0-410D-95C1-F563DE1E23E9}" dt="2022-03-22T15:21:24.510" v="527" actId="255"/>
          <ac:spMkLst>
            <pc:docMk/>
            <pc:sldMk cId="4023734437" sldId="258"/>
            <ac:spMk id="2" creationId="{DFF12093-9701-49E4-A8BB-8DDF421542E9}"/>
          </ac:spMkLst>
        </pc:spChg>
        <pc:spChg chg="mod ord">
          <ac:chgData name="Cristina Bertazzoni" userId="1d0b7c0987d7432a" providerId="LiveId" clId="{AEFAF128-FAD0-410D-95C1-F563DE1E23E9}" dt="2022-03-22T16:48:56.528" v="897" actId="113"/>
          <ac:spMkLst>
            <pc:docMk/>
            <pc:sldMk cId="4023734437" sldId="258"/>
            <ac:spMk id="3" creationId="{C7B726FA-D326-48F0-AD99-EBADA3563E32}"/>
          </ac:spMkLst>
        </pc:spChg>
        <pc:spChg chg="add">
          <ac:chgData name="Cristina Bertazzoni" userId="1d0b7c0987d7432a" providerId="LiveId" clId="{AEFAF128-FAD0-410D-95C1-F563DE1E23E9}" dt="2022-03-22T15:16:14.910" v="455" actId="26606"/>
          <ac:spMkLst>
            <pc:docMk/>
            <pc:sldMk cId="4023734437" sldId="258"/>
            <ac:spMk id="10" creationId="{79BB35BC-D5C2-4C8B-A22A-A71E6191913B}"/>
          </ac:spMkLst>
        </pc:spChg>
        <pc:picChg chg="add mod">
          <ac:chgData name="Cristina Bertazzoni" userId="1d0b7c0987d7432a" providerId="LiveId" clId="{AEFAF128-FAD0-410D-95C1-F563DE1E23E9}" dt="2022-03-22T15:18:51.357" v="502" actId="1076"/>
          <ac:picMkLst>
            <pc:docMk/>
            <pc:sldMk cId="4023734437" sldId="258"/>
            <ac:picMk id="5" creationId="{68E1B720-7731-4D3B-A456-9E12B6278270}"/>
          </ac:picMkLst>
        </pc:picChg>
      </pc:sldChg>
      <pc:sldChg chg="addSp delSp modSp del mod">
        <pc:chgData name="Cristina Bertazzoni" userId="1d0b7c0987d7432a" providerId="LiveId" clId="{AEFAF128-FAD0-410D-95C1-F563DE1E23E9}" dt="2022-03-22T18:24:59.598" v="2432" actId="47"/>
        <pc:sldMkLst>
          <pc:docMk/>
          <pc:sldMk cId="1021609681" sldId="259"/>
        </pc:sldMkLst>
        <pc:spChg chg="del">
          <ac:chgData name="Cristina Bertazzoni" userId="1d0b7c0987d7432a" providerId="LiveId" clId="{AEFAF128-FAD0-410D-95C1-F563DE1E23E9}" dt="2022-03-22T18:00:59.339" v="2036" actId="21"/>
          <ac:spMkLst>
            <pc:docMk/>
            <pc:sldMk cId="1021609681" sldId="259"/>
            <ac:spMk id="2" creationId="{A6F516B7-522D-44A3-BDC5-719EE9F1933F}"/>
          </ac:spMkLst>
        </pc:spChg>
        <pc:spChg chg="add mod">
          <ac:chgData name="Cristina Bertazzoni" userId="1d0b7c0987d7432a" providerId="LiveId" clId="{AEFAF128-FAD0-410D-95C1-F563DE1E23E9}" dt="2022-03-22T18:00:59.339" v="2036" actId="21"/>
          <ac:spMkLst>
            <pc:docMk/>
            <pc:sldMk cId="1021609681" sldId="259"/>
            <ac:spMk id="13" creationId="{A3167097-687B-4B49-A897-801E7C7E9310}"/>
          </ac:spMkLst>
        </pc:spChg>
        <pc:picChg chg="add mod">
          <ac:chgData name="Cristina Bertazzoni" userId="1d0b7c0987d7432a" providerId="LiveId" clId="{AEFAF128-FAD0-410D-95C1-F563DE1E23E9}" dt="2022-03-22T17:46:59.970" v="1890" actId="1076"/>
          <ac:picMkLst>
            <pc:docMk/>
            <pc:sldMk cId="1021609681" sldId="259"/>
            <ac:picMk id="11" creationId="{5F82593A-77D4-4FA7-AA2D-963BD31A258C}"/>
          </ac:picMkLst>
        </pc:picChg>
      </pc:sldChg>
      <pc:sldChg chg="addSp delSp modSp mod setBg modAnim">
        <pc:chgData name="Cristina Bertazzoni" userId="1d0b7c0987d7432a" providerId="LiveId" clId="{AEFAF128-FAD0-410D-95C1-F563DE1E23E9}" dt="2022-03-22T19:17:25.336" v="2640"/>
        <pc:sldMkLst>
          <pc:docMk/>
          <pc:sldMk cId="3695648357" sldId="260"/>
        </pc:sldMkLst>
        <pc:spChg chg="mod">
          <ac:chgData name="Cristina Bertazzoni" userId="1d0b7c0987d7432a" providerId="LiveId" clId="{AEFAF128-FAD0-410D-95C1-F563DE1E23E9}" dt="2022-03-22T15:46:52.885" v="612" actId="207"/>
          <ac:spMkLst>
            <pc:docMk/>
            <pc:sldMk cId="3695648357" sldId="260"/>
            <ac:spMk id="2" creationId="{4971A8E2-9185-4F04-B505-D4A510D9C893}"/>
          </ac:spMkLst>
        </pc:spChg>
        <pc:spChg chg="mod">
          <ac:chgData name="Cristina Bertazzoni" userId="1d0b7c0987d7432a" providerId="LiveId" clId="{AEFAF128-FAD0-410D-95C1-F563DE1E23E9}" dt="2022-03-22T17:52:00.901" v="1947" actId="20577"/>
          <ac:spMkLst>
            <pc:docMk/>
            <pc:sldMk cId="3695648357" sldId="260"/>
            <ac:spMk id="3" creationId="{E9FCEDE8-6BC8-4301-A467-1E0C7389EBD2}"/>
          </ac:spMkLst>
        </pc:spChg>
        <pc:spChg chg="add">
          <ac:chgData name="Cristina Bertazzoni" userId="1d0b7c0987d7432a" providerId="LiveId" clId="{AEFAF128-FAD0-410D-95C1-F563DE1E23E9}" dt="2022-03-22T15:45:50.404" v="599" actId="26606"/>
          <ac:spMkLst>
            <pc:docMk/>
            <pc:sldMk cId="3695648357" sldId="260"/>
            <ac:spMk id="12" creationId="{8FC9BE17-9A7B-462D-AE50-3D8777387304}"/>
          </ac:spMkLst>
        </pc:spChg>
        <pc:spChg chg="add">
          <ac:chgData name="Cristina Bertazzoni" userId="1d0b7c0987d7432a" providerId="LiveId" clId="{AEFAF128-FAD0-410D-95C1-F563DE1E23E9}" dt="2022-03-22T15:45:50.404" v="599" actId="26606"/>
          <ac:spMkLst>
            <pc:docMk/>
            <pc:sldMk cId="3695648357" sldId="260"/>
            <ac:spMk id="14" creationId="{3EBE8569-6AEC-4B8C-8D53-2DE337CDBA65}"/>
          </ac:spMkLst>
        </pc:spChg>
        <pc:spChg chg="add">
          <ac:chgData name="Cristina Bertazzoni" userId="1d0b7c0987d7432a" providerId="LiveId" clId="{AEFAF128-FAD0-410D-95C1-F563DE1E23E9}" dt="2022-03-22T15:45:50.404" v="599" actId="26606"/>
          <ac:spMkLst>
            <pc:docMk/>
            <pc:sldMk cId="3695648357" sldId="260"/>
            <ac:spMk id="16" creationId="{55D4142C-5077-457F-A6AD-3FECFDB39685}"/>
          </ac:spMkLst>
        </pc:spChg>
        <pc:spChg chg="add">
          <ac:chgData name="Cristina Bertazzoni" userId="1d0b7c0987d7432a" providerId="LiveId" clId="{AEFAF128-FAD0-410D-95C1-F563DE1E23E9}" dt="2022-03-22T15:45:50.404" v="599" actId="26606"/>
          <ac:spMkLst>
            <pc:docMk/>
            <pc:sldMk cId="3695648357" sldId="260"/>
            <ac:spMk id="18" creationId="{7A5F0580-5EE9-419F-96EE-B6529EF6E7D0}"/>
          </ac:spMkLst>
        </pc:spChg>
        <pc:picChg chg="add del mod">
          <ac:chgData name="Cristina Bertazzoni" userId="1d0b7c0987d7432a" providerId="LiveId" clId="{AEFAF128-FAD0-410D-95C1-F563DE1E23E9}" dt="2022-03-22T15:43:32.769" v="595" actId="478"/>
          <ac:picMkLst>
            <pc:docMk/>
            <pc:sldMk cId="3695648357" sldId="260"/>
            <ac:picMk id="5" creationId="{EEEE7780-E81F-421F-B289-3D727038CE2F}"/>
          </ac:picMkLst>
        </pc:picChg>
        <pc:picChg chg="add mod ord">
          <ac:chgData name="Cristina Bertazzoni" userId="1d0b7c0987d7432a" providerId="LiveId" clId="{AEFAF128-FAD0-410D-95C1-F563DE1E23E9}" dt="2022-03-22T15:45:54.547" v="600" actId="14100"/>
          <ac:picMkLst>
            <pc:docMk/>
            <pc:sldMk cId="3695648357" sldId="260"/>
            <ac:picMk id="7" creationId="{D61D6BE3-BE59-4818-A6A2-09EC4774FE52}"/>
          </ac:picMkLst>
        </pc:picChg>
      </pc:sldChg>
      <pc:sldChg chg="addSp delSp modSp mod setBg modAnim">
        <pc:chgData name="Cristina Bertazzoni" userId="1d0b7c0987d7432a" providerId="LiveId" clId="{AEFAF128-FAD0-410D-95C1-F563DE1E23E9}" dt="2022-03-22T19:19:03.992" v="2655"/>
        <pc:sldMkLst>
          <pc:docMk/>
          <pc:sldMk cId="287567742" sldId="261"/>
        </pc:sldMkLst>
        <pc:spChg chg="mod">
          <ac:chgData name="Cristina Bertazzoni" userId="1d0b7c0987d7432a" providerId="LiveId" clId="{AEFAF128-FAD0-410D-95C1-F563DE1E23E9}" dt="2022-03-22T17:44:25.901" v="1888" actId="1076"/>
          <ac:spMkLst>
            <pc:docMk/>
            <pc:sldMk cId="287567742" sldId="261"/>
            <ac:spMk id="2" creationId="{893F6722-FFC5-4882-B217-1A8995CF718A}"/>
          </ac:spMkLst>
        </pc:spChg>
        <pc:spChg chg="mod">
          <ac:chgData name="Cristina Bertazzoni" userId="1d0b7c0987d7432a" providerId="LiveId" clId="{AEFAF128-FAD0-410D-95C1-F563DE1E23E9}" dt="2022-03-22T19:09:11.806" v="2471" actId="20577"/>
          <ac:spMkLst>
            <pc:docMk/>
            <pc:sldMk cId="287567742" sldId="261"/>
            <ac:spMk id="7" creationId="{F726880C-D48E-4459-BBA6-A4FDEF73DA7C}"/>
          </ac:spMkLst>
        </pc:spChg>
        <pc:spChg chg="add mod">
          <ac:chgData name="Cristina Bertazzoni" userId="1d0b7c0987d7432a" providerId="LiveId" clId="{AEFAF128-FAD0-410D-95C1-F563DE1E23E9}" dt="2022-03-22T17:43:59.431" v="1883" actId="207"/>
          <ac:spMkLst>
            <pc:docMk/>
            <pc:sldMk cId="287567742" sldId="261"/>
            <ac:spMk id="13" creationId="{967AB5A2-E2CA-4F46-A222-0D994E9395F3}"/>
          </ac:spMkLst>
        </pc:spChg>
        <pc:spChg chg="add">
          <ac:chgData name="Cristina Bertazzoni" userId="1d0b7c0987d7432a" providerId="LiveId" clId="{AEFAF128-FAD0-410D-95C1-F563DE1E23E9}" dt="2022-03-22T16:53:42.367" v="1049" actId="26606"/>
          <ac:spMkLst>
            <pc:docMk/>
            <pc:sldMk cId="287567742" sldId="261"/>
            <ac:spMk id="14" creationId="{04812C46-200A-4DEB-A05E-3ED6C68C2387}"/>
          </ac:spMkLst>
        </pc:spChg>
        <pc:spChg chg="add mod">
          <ac:chgData name="Cristina Bertazzoni" userId="1d0b7c0987d7432a" providerId="LiveId" clId="{AEFAF128-FAD0-410D-95C1-F563DE1E23E9}" dt="2022-03-22T17:54:04.708" v="1948" actId="113"/>
          <ac:spMkLst>
            <pc:docMk/>
            <pc:sldMk cId="287567742" sldId="261"/>
            <ac:spMk id="15" creationId="{17A9130C-E1E8-4F75-A1B6-CF327E987970}"/>
          </ac:spMkLst>
        </pc:spChg>
        <pc:spChg chg="add">
          <ac:chgData name="Cristina Bertazzoni" userId="1d0b7c0987d7432a" providerId="LiveId" clId="{AEFAF128-FAD0-410D-95C1-F563DE1E23E9}" dt="2022-03-22T16:53:42.367" v="1049" actId="26606"/>
          <ac:spMkLst>
            <pc:docMk/>
            <pc:sldMk cId="287567742" sldId="261"/>
            <ac:spMk id="16" creationId="{D1EA859B-E555-4109-94F3-6700E046E008}"/>
          </ac:spMkLst>
        </pc:spChg>
        <pc:spChg chg="add mod">
          <ac:chgData name="Cristina Bertazzoni" userId="1d0b7c0987d7432a" providerId="LiveId" clId="{AEFAF128-FAD0-410D-95C1-F563DE1E23E9}" dt="2022-03-22T17:44:03.648" v="1884" actId="207"/>
          <ac:spMkLst>
            <pc:docMk/>
            <pc:sldMk cId="287567742" sldId="261"/>
            <ac:spMk id="17" creationId="{7751C766-27AC-4DD9-9A07-C8D33CAFF72B}"/>
          </ac:spMkLst>
        </pc:spChg>
        <pc:spChg chg="add mod">
          <ac:chgData name="Cristina Bertazzoni" userId="1d0b7c0987d7432a" providerId="LiveId" clId="{AEFAF128-FAD0-410D-95C1-F563DE1E23E9}" dt="2022-03-22T17:42:51.976" v="1866" actId="1076"/>
          <ac:spMkLst>
            <pc:docMk/>
            <pc:sldMk cId="287567742" sldId="261"/>
            <ac:spMk id="18" creationId="{094842E5-D53A-4444-B466-E68CA8719CD8}"/>
          </ac:spMkLst>
        </pc:spChg>
        <pc:spChg chg="add mod">
          <ac:chgData name="Cristina Bertazzoni" userId="1d0b7c0987d7432a" providerId="LiveId" clId="{AEFAF128-FAD0-410D-95C1-F563DE1E23E9}" dt="2022-03-22T19:18:38.890" v="2651" actId="688"/>
          <ac:spMkLst>
            <pc:docMk/>
            <pc:sldMk cId="287567742" sldId="261"/>
            <ac:spMk id="19" creationId="{49F58DC2-6007-4AA6-ACCD-00C0E4DEE79E}"/>
          </ac:spMkLst>
        </pc:spChg>
        <pc:spChg chg="add mod">
          <ac:chgData name="Cristina Bertazzoni" userId="1d0b7c0987d7432a" providerId="LiveId" clId="{AEFAF128-FAD0-410D-95C1-F563DE1E23E9}" dt="2022-03-22T17:42:59.647" v="1869" actId="1076"/>
          <ac:spMkLst>
            <pc:docMk/>
            <pc:sldMk cId="287567742" sldId="261"/>
            <ac:spMk id="20" creationId="{254DD543-8E49-4FDF-A54C-AFC091D9FD6E}"/>
          </ac:spMkLst>
        </pc:spChg>
        <pc:spChg chg="add mod">
          <ac:chgData name="Cristina Bertazzoni" userId="1d0b7c0987d7432a" providerId="LiveId" clId="{AEFAF128-FAD0-410D-95C1-F563DE1E23E9}" dt="2022-03-22T17:43:08.383" v="1872" actId="1076"/>
          <ac:spMkLst>
            <pc:docMk/>
            <pc:sldMk cId="287567742" sldId="261"/>
            <ac:spMk id="21" creationId="{FA6C4CA0-BC10-4A0D-B29B-B8A4CBE31B07}"/>
          </ac:spMkLst>
        </pc:spChg>
        <pc:picChg chg="add del mod ord">
          <ac:chgData name="Cristina Bertazzoni" userId="1d0b7c0987d7432a" providerId="LiveId" clId="{AEFAF128-FAD0-410D-95C1-F563DE1E23E9}" dt="2022-03-22T17:38:10.395" v="1802" actId="478"/>
          <ac:picMkLst>
            <pc:docMk/>
            <pc:sldMk cId="287567742" sldId="261"/>
            <ac:picMk id="9" creationId="{EEFAFF91-7193-4D6A-B150-EEF2D24348E2}"/>
          </ac:picMkLst>
        </pc:picChg>
      </pc:sldChg>
      <pc:sldChg chg="addSp modSp mod ord setBg modAnim">
        <pc:chgData name="Cristina Bertazzoni" userId="1d0b7c0987d7432a" providerId="LiveId" clId="{AEFAF128-FAD0-410D-95C1-F563DE1E23E9}" dt="2022-03-22T19:19:28.455" v="2659"/>
        <pc:sldMkLst>
          <pc:docMk/>
          <pc:sldMk cId="63579369" sldId="262"/>
        </pc:sldMkLst>
        <pc:spChg chg="mod">
          <ac:chgData name="Cristina Bertazzoni" userId="1d0b7c0987d7432a" providerId="LiveId" clId="{AEFAF128-FAD0-410D-95C1-F563DE1E23E9}" dt="2022-03-22T18:17:44.861" v="2369" actId="1076"/>
          <ac:spMkLst>
            <pc:docMk/>
            <pc:sldMk cId="63579369" sldId="262"/>
            <ac:spMk id="2" creationId="{7FFDE0C1-2588-4967-BF01-81D3A4C35930}"/>
          </ac:spMkLst>
        </pc:spChg>
        <pc:spChg chg="mod ord">
          <ac:chgData name="Cristina Bertazzoni" userId="1d0b7c0987d7432a" providerId="LiveId" clId="{AEFAF128-FAD0-410D-95C1-F563DE1E23E9}" dt="2022-03-22T19:12:21.450" v="2618" actId="20577"/>
          <ac:spMkLst>
            <pc:docMk/>
            <pc:sldMk cId="63579369" sldId="262"/>
            <ac:spMk id="3" creationId="{C450E884-4312-43C1-AA29-91AB89F5F5B6}"/>
          </ac:spMkLst>
        </pc:spChg>
        <pc:spChg chg="add">
          <ac:chgData name="Cristina Bertazzoni" userId="1d0b7c0987d7432a" providerId="LiveId" clId="{AEFAF128-FAD0-410D-95C1-F563DE1E23E9}" dt="2022-03-22T18:16:54.288" v="2360" actId="26606"/>
          <ac:spMkLst>
            <pc:docMk/>
            <pc:sldMk cId="63579369" sldId="262"/>
            <ac:spMk id="10" creationId="{79BB35BC-D5C2-4C8B-A22A-A71E6191913B}"/>
          </ac:spMkLst>
        </pc:spChg>
        <pc:picChg chg="add mod">
          <ac:chgData name="Cristina Bertazzoni" userId="1d0b7c0987d7432a" providerId="LiveId" clId="{AEFAF128-FAD0-410D-95C1-F563DE1E23E9}" dt="2022-03-22T18:16:54.288" v="2360" actId="26606"/>
          <ac:picMkLst>
            <pc:docMk/>
            <pc:sldMk cId="63579369" sldId="262"/>
            <ac:picMk id="5" creationId="{4126460D-4691-40DE-BC8D-993FF960833D}"/>
          </ac:picMkLst>
        </pc:picChg>
      </pc:sldChg>
      <pc:sldChg chg="addSp delSp modSp new mod modAnim">
        <pc:chgData name="Cristina Bertazzoni" userId="1d0b7c0987d7432a" providerId="LiveId" clId="{AEFAF128-FAD0-410D-95C1-F563DE1E23E9}" dt="2022-03-22T19:16:03.010" v="2630"/>
        <pc:sldMkLst>
          <pc:docMk/>
          <pc:sldMk cId="1747698756" sldId="263"/>
        </pc:sldMkLst>
        <pc:spChg chg="del">
          <ac:chgData name="Cristina Bertazzoni" userId="1d0b7c0987d7432a" providerId="LiveId" clId="{AEFAF128-FAD0-410D-95C1-F563DE1E23E9}" dt="2022-03-22T14:26:21.706" v="5" actId="478"/>
          <ac:spMkLst>
            <pc:docMk/>
            <pc:sldMk cId="1747698756" sldId="263"/>
            <ac:spMk id="2" creationId="{870CAD82-4D22-48FF-AC53-A19DD5B8081E}"/>
          </ac:spMkLst>
        </pc:spChg>
        <pc:spChg chg="del">
          <ac:chgData name="Cristina Bertazzoni" userId="1d0b7c0987d7432a" providerId="LiveId" clId="{AEFAF128-FAD0-410D-95C1-F563DE1E23E9}" dt="2022-03-22T14:26:20.026" v="4" actId="478"/>
          <ac:spMkLst>
            <pc:docMk/>
            <pc:sldMk cId="1747698756" sldId="263"/>
            <ac:spMk id="3" creationId="{52F414A0-BEE4-4120-9083-04AF0DDFC367}"/>
          </ac:spMkLst>
        </pc:spChg>
        <pc:spChg chg="add mod">
          <ac:chgData name="Cristina Bertazzoni" userId="1d0b7c0987d7432a" providerId="LiveId" clId="{AEFAF128-FAD0-410D-95C1-F563DE1E23E9}" dt="2022-03-22T19:05:42.038" v="2465" actId="208"/>
          <ac:spMkLst>
            <pc:docMk/>
            <pc:sldMk cId="1747698756" sldId="263"/>
            <ac:spMk id="4" creationId="{3915BBD8-C268-4516-B23C-63B4CCA1D72F}"/>
          </ac:spMkLst>
        </pc:spChg>
        <pc:spChg chg="add mod">
          <ac:chgData name="Cristina Bertazzoni" userId="1d0b7c0987d7432a" providerId="LiveId" clId="{AEFAF128-FAD0-410D-95C1-F563DE1E23E9}" dt="2022-03-22T19:05:44.839" v="2466" actId="208"/>
          <ac:spMkLst>
            <pc:docMk/>
            <pc:sldMk cId="1747698756" sldId="263"/>
            <ac:spMk id="5" creationId="{91A91F09-401E-4C70-9270-BB403011C18F}"/>
          </ac:spMkLst>
        </pc:spChg>
        <pc:spChg chg="add mod">
          <ac:chgData name="Cristina Bertazzoni" userId="1d0b7c0987d7432a" providerId="LiveId" clId="{AEFAF128-FAD0-410D-95C1-F563DE1E23E9}" dt="2022-03-22T15:19:37.733" v="522" actId="1076"/>
          <ac:spMkLst>
            <pc:docMk/>
            <pc:sldMk cId="1747698756" sldId="263"/>
            <ac:spMk id="7" creationId="{65A29A9E-4805-4F20-B50E-FE8EFD21D520}"/>
          </ac:spMkLst>
        </pc:spChg>
        <pc:picChg chg="add mod">
          <ac:chgData name="Cristina Bertazzoni" userId="1d0b7c0987d7432a" providerId="LiveId" clId="{AEFAF128-FAD0-410D-95C1-F563DE1E23E9}" dt="2022-03-22T14:53:19.632" v="144" actId="14100"/>
          <ac:picMkLst>
            <pc:docMk/>
            <pc:sldMk cId="1747698756" sldId="263"/>
            <ac:picMk id="6" creationId="{B35E7CBA-680F-469A-9C5A-41C79F76783A}"/>
          </ac:picMkLst>
        </pc:picChg>
      </pc:sldChg>
      <pc:sldChg chg="addSp delSp modSp new mod modAnim">
        <pc:chgData name="Cristina Bertazzoni" userId="1d0b7c0987d7432a" providerId="LiveId" clId="{AEFAF128-FAD0-410D-95C1-F563DE1E23E9}" dt="2022-03-22T19:16:40.688" v="2634"/>
        <pc:sldMkLst>
          <pc:docMk/>
          <pc:sldMk cId="2197553590" sldId="264"/>
        </pc:sldMkLst>
        <pc:spChg chg="del">
          <ac:chgData name="Cristina Bertazzoni" userId="1d0b7c0987d7432a" providerId="LiveId" clId="{AEFAF128-FAD0-410D-95C1-F563DE1E23E9}" dt="2022-03-22T15:02:21.623" v="391" actId="478"/>
          <ac:spMkLst>
            <pc:docMk/>
            <pc:sldMk cId="2197553590" sldId="264"/>
            <ac:spMk id="2" creationId="{84D1BEF8-182E-423C-8469-80571473C35D}"/>
          </ac:spMkLst>
        </pc:spChg>
        <pc:spChg chg="del">
          <ac:chgData name="Cristina Bertazzoni" userId="1d0b7c0987d7432a" providerId="LiveId" clId="{AEFAF128-FAD0-410D-95C1-F563DE1E23E9}" dt="2022-03-22T15:01:59.592" v="388" actId="478"/>
          <ac:spMkLst>
            <pc:docMk/>
            <pc:sldMk cId="2197553590" sldId="264"/>
            <ac:spMk id="3" creationId="{71369EDD-759C-4CA1-A1A7-D7E6665EE7D3}"/>
          </ac:spMkLst>
        </pc:spChg>
        <pc:spChg chg="add mod">
          <ac:chgData name="Cristina Bertazzoni" userId="1d0b7c0987d7432a" providerId="LiveId" clId="{AEFAF128-FAD0-410D-95C1-F563DE1E23E9}" dt="2022-03-22T17:50:30.160" v="1905" actId="113"/>
          <ac:spMkLst>
            <pc:docMk/>
            <pc:sldMk cId="2197553590" sldId="264"/>
            <ac:spMk id="5" creationId="{18BC9A7C-3D09-4125-8616-98DB0DA06C2D}"/>
          </ac:spMkLst>
        </pc:spChg>
        <pc:spChg chg="add mod">
          <ac:chgData name="Cristina Bertazzoni" userId="1d0b7c0987d7432a" providerId="LiveId" clId="{AEFAF128-FAD0-410D-95C1-F563DE1E23E9}" dt="2022-03-22T15:17:04.561" v="464" actId="122"/>
          <ac:spMkLst>
            <pc:docMk/>
            <pc:sldMk cId="2197553590" sldId="264"/>
            <ac:spMk id="6" creationId="{530DDAC4-59F9-48EC-8012-EEE17554FB99}"/>
          </ac:spMkLst>
        </pc:spChg>
        <pc:picChg chg="add mod">
          <ac:chgData name="Cristina Bertazzoni" userId="1d0b7c0987d7432a" providerId="LiveId" clId="{AEFAF128-FAD0-410D-95C1-F563DE1E23E9}" dt="2022-03-22T15:06:04.887" v="403" actId="14100"/>
          <ac:picMkLst>
            <pc:docMk/>
            <pc:sldMk cId="2197553590" sldId="264"/>
            <ac:picMk id="8" creationId="{2B737396-D912-4C87-BC8B-262E8C418155}"/>
          </ac:picMkLst>
        </pc:picChg>
      </pc:sldChg>
      <pc:sldChg chg="addSp modSp new mod ord setBg modAnim">
        <pc:chgData name="Cristina Bertazzoni" userId="1d0b7c0987d7432a" providerId="LiveId" clId="{AEFAF128-FAD0-410D-95C1-F563DE1E23E9}" dt="2022-03-22T19:18:04.792" v="2644"/>
        <pc:sldMkLst>
          <pc:docMk/>
          <pc:sldMk cId="1874126947" sldId="265"/>
        </pc:sldMkLst>
        <pc:spChg chg="mod">
          <ac:chgData name="Cristina Bertazzoni" userId="1d0b7c0987d7432a" providerId="LiveId" clId="{AEFAF128-FAD0-410D-95C1-F563DE1E23E9}" dt="2022-03-22T19:13:44.267" v="2622" actId="2711"/>
          <ac:spMkLst>
            <pc:docMk/>
            <pc:sldMk cId="1874126947" sldId="265"/>
            <ac:spMk id="2" creationId="{3FBD61D9-0137-465C-A8C3-BE55AA6D26F7}"/>
          </ac:spMkLst>
        </pc:spChg>
        <pc:spChg chg="mod ord">
          <ac:chgData name="Cristina Bertazzoni" userId="1d0b7c0987d7432a" providerId="LiveId" clId="{AEFAF128-FAD0-410D-95C1-F563DE1E23E9}" dt="2022-03-22T19:13:51.158" v="2623" actId="2711"/>
          <ac:spMkLst>
            <pc:docMk/>
            <pc:sldMk cId="1874126947" sldId="265"/>
            <ac:spMk id="3" creationId="{3616354A-7202-4D4D-91F3-85605E013DB9}"/>
          </ac:spMkLst>
        </pc:spChg>
        <pc:spChg chg="add">
          <ac:chgData name="Cristina Bertazzoni" userId="1d0b7c0987d7432a" providerId="LiveId" clId="{AEFAF128-FAD0-410D-95C1-F563DE1E23E9}" dt="2022-03-22T17:57:52.601" v="2006" actId="26606"/>
          <ac:spMkLst>
            <pc:docMk/>
            <pc:sldMk cId="1874126947" sldId="265"/>
            <ac:spMk id="10" creationId="{79BB35BC-D5C2-4C8B-A22A-A71E6191913B}"/>
          </ac:spMkLst>
        </pc:spChg>
        <pc:picChg chg="add mod">
          <ac:chgData name="Cristina Bertazzoni" userId="1d0b7c0987d7432a" providerId="LiveId" clId="{AEFAF128-FAD0-410D-95C1-F563DE1E23E9}" dt="2022-03-22T19:13:15.219" v="2620" actId="14100"/>
          <ac:picMkLst>
            <pc:docMk/>
            <pc:sldMk cId="1874126947" sldId="265"/>
            <ac:picMk id="5" creationId="{B2FDEDD6-DB5F-4E87-B0BE-9D6465630206}"/>
          </ac:picMkLst>
        </pc:picChg>
      </pc:sldChg>
      <pc:sldChg chg="addSp delSp modSp new mod modAnim">
        <pc:chgData name="Cristina Bertazzoni" userId="1d0b7c0987d7432a" providerId="LiveId" clId="{AEFAF128-FAD0-410D-95C1-F563DE1E23E9}" dt="2022-03-22T19:19:53.648" v="2664"/>
        <pc:sldMkLst>
          <pc:docMk/>
          <pc:sldMk cId="1664611316" sldId="266"/>
        </pc:sldMkLst>
        <pc:spChg chg="del">
          <ac:chgData name="Cristina Bertazzoni" userId="1d0b7c0987d7432a" providerId="LiveId" clId="{AEFAF128-FAD0-410D-95C1-F563DE1E23E9}" dt="2022-03-22T18:01:04.696" v="2038" actId="478"/>
          <ac:spMkLst>
            <pc:docMk/>
            <pc:sldMk cId="1664611316" sldId="266"/>
            <ac:spMk id="2" creationId="{683EA026-A93A-41F8-B314-5E70F5B94812}"/>
          </ac:spMkLst>
        </pc:spChg>
        <pc:spChg chg="del">
          <ac:chgData name="Cristina Bertazzoni" userId="1d0b7c0987d7432a" providerId="LiveId" clId="{AEFAF128-FAD0-410D-95C1-F563DE1E23E9}" dt="2022-03-22T18:01:03.242" v="2037" actId="478"/>
          <ac:spMkLst>
            <pc:docMk/>
            <pc:sldMk cId="1664611316" sldId="266"/>
            <ac:spMk id="3" creationId="{7E1080DA-A77A-4C31-8A64-6CCBB5DEC56A}"/>
          </ac:spMkLst>
        </pc:spChg>
        <pc:spChg chg="add mod">
          <ac:chgData name="Cristina Bertazzoni" userId="1d0b7c0987d7432a" providerId="LiveId" clId="{AEFAF128-FAD0-410D-95C1-F563DE1E23E9}" dt="2022-03-22T18:24:33.041" v="2431" actId="1076"/>
          <ac:spMkLst>
            <pc:docMk/>
            <pc:sldMk cId="1664611316" sldId="266"/>
            <ac:spMk id="4" creationId="{1ACEA254-9365-48F7-B1A8-B76523F6AAB4}"/>
          </ac:spMkLst>
        </pc:spChg>
        <pc:spChg chg="add del mod">
          <ac:chgData name="Cristina Bertazzoni" userId="1d0b7c0987d7432a" providerId="LiveId" clId="{AEFAF128-FAD0-410D-95C1-F563DE1E23E9}" dt="2022-03-22T18:04:11.683" v="2127" actId="478"/>
          <ac:spMkLst>
            <pc:docMk/>
            <pc:sldMk cId="1664611316" sldId="266"/>
            <ac:spMk id="6" creationId="{D012E550-EEE1-40BD-8F66-0CF48572DB44}"/>
          </ac:spMkLst>
        </pc:spChg>
        <pc:spChg chg="add mod">
          <ac:chgData name="Cristina Bertazzoni" userId="1d0b7c0987d7432a" providerId="LiveId" clId="{AEFAF128-FAD0-410D-95C1-F563DE1E23E9}" dt="2022-03-22T18:22:55.730" v="2417" actId="1076"/>
          <ac:spMkLst>
            <pc:docMk/>
            <pc:sldMk cId="1664611316" sldId="266"/>
            <ac:spMk id="8" creationId="{D4EF2D3B-DBBB-48E3-B4C5-A7918023B298}"/>
          </ac:spMkLst>
        </pc:spChg>
        <pc:spChg chg="add mod">
          <ac:chgData name="Cristina Bertazzoni" userId="1d0b7c0987d7432a" providerId="LiveId" clId="{AEFAF128-FAD0-410D-95C1-F563DE1E23E9}" dt="2022-03-22T18:22:58.466" v="2418" actId="1076"/>
          <ac:spMkLst>
            <pc:docMk/>
            <pc:sldMk cId="1664611316" sldId="266"/>
            <ac:spMk id="9" creationId="{240BFF08-4CAA-432E-AC22-B44CBB99636D}"/>
          </ac:spMkLst>
        </pc:spChg>
        <pc:spChg chg="add del mod">
          <ac:chgData name="Cristina Bertazzoni" userId="1d0b7c0987d7432a" providerId="LiveId" clId="{AEFAF128-FAD0-410D-95C1-F563DE1E23E9}" dt="2022-03-22T18:04:43.265" v="2145"/>
          <ac:spMkLst>
            <pc:docMk/>
            <pc:sldMk cId="1664611316" sldId="266"/>
            <ac:spMk id="10" creationId="{E2624983-83A3-4B47-9D26-30DE35339332}"/>
          </ac:spMkLst>
        </pc:spChg>
        <pc:spChg chg="add mod">
          <ac:chgData name="Cristina Bertazzoni" userId="1d0b7c0987d7432a" providerId="LiveId" clId="{AEFAF128-FAD0-410D-95C1-F563DE1E23E9}" dt="2022-03-22T18:22:49.242" v="2415" actId="1076"/>
          <ac:spMkLst>
            <pc:docMk/>
            <pc:sldMk cId="1664611316" sldId="266"/>
            <ac:spMk id="11" creationId="{E20A3BDB-5EBC-4D99-A4C8-90ACC816709D}"/>
          </ac:spMkLst>
        </pc:spChg>
        <pc:spChg chg="add mod">
          <ac:chgData name="Cristina Bertazzoni" userId="1d0b7c0987d7432a" providerId="LiveId" clId="{AEFAF128-FAD0-410D-95C1-F563DE1E23E9}" dt="2022-03-22T18:23:10.506" v="2421" actId="1076"/>
          <ac:spMkLst>
            <pc:docMk/>
            <pc:sldMk cId="1664611316" sldId="266"/>
            <ac:spMk id="12" creationId="{6F38CD6F-E613-4449-A21D-9C3D795EE20D}"/>
          </ac:spMkLst>
        </pc:spChg>
        <pc:spChg chg="add mod">
          <ac:chgData name="Cristina Bertazzoni" userId="1d0b7c0987d7432a" providerId="LiveId" clId="{AEFAF128-FAD0-410D-95C1-F563DE1E23E9}" dt="2022-03-22T18:23:00.994" v="2419" actId="1076"/>
          <ac:spMkLst>
            <pc:docMk/>
            <pc:sldMk cId="1664611316" sldId="266"/>
            <ac:spMk id="13" creationId="{432603AB-ED50-4D4A-B471-0F91A91B4722}"/>
          </ac:spMkLst>
        </pc:spChg>
        <pc:spChg chg="add del mod">
          <ac:chgData name="Cristina Bertazzoni" userId="1d0b7c0987d7432a" providerId="LiveId" clId="{AEFAF128-FAD0-410D-95C1-F563DE1E23E9}" dt="2022-03-22T18:19:36.180" v="2387" actId="478"/>
          <ac:spMkLst>
            <pc:docMk/>
            <pc:sldMk cId="1664611316" sldId="266"/>
            <ac:spMk id="14" creationId="{0D123C49-BA4D-4B02-A081-C2AF1E53C42B}"/>
          </ac:spMkLst>
        </pc:spChg>
        <pc:spChg chg="add mod ord">
          <ac:chgData name="Cristina Bertazzoni" userId="1d0b7c0987d7432a" providerId="LiveId" clId="{AEFAF128-FAD0-410D-95C1-F563DE1E23E9}" dt="2022-03-22T19:13:01.472" v="2619" actId="208"/>
          <ac:spMkLst>
            <pc:docMk/>
            <pc:sldMk cId="1664611316" sldId="266"/>
            <ac:spMk id="15" creationId="{75D10192-74E6-4EFD-BBD7-151D04D98502}"/>
          </ac:spMkLst>
        </pc:spChg>
        <pc:spChg chg="add mod ord">
          <ac:chgData name="Cristina Bertazzoni" userId="1d0b7c0987d7432a" providerId="LiveId" clId="{AEFAF128-FAD0-410D-95C1-F563DE1E23E9}" dt="2022-03-22T18:22:28.653" v="2411" actId="167"/>
          <ac:spMkLst>
            <pc:docMk/>
            <pc:sldMk cId="1664611316" sldId="266"/>
            <ac:spMk id="16" creationId="{06E5D90B-543D-4C00-AEA5-2FFC8DD84E7A}"/>
          </ac:spMkLst>
        </pc:spChg>
        <pc:spChg chg="add mod ord">
          <ac:chgData name="Cristina Bertazzoni" userId="1d0b7c0987d7432a" providerId="LiveId" clId="{AEFAF128-FAD0-410D-95C1-F563DE1E23E9}" dt="2022-03-22T18:22:34.309" v="2412" actId="167"/>
          <ac:spMkLst>
            <pc:docMk/>
            <pc:sldMk cId="1664611316" sldId="266"/>
            <ac:spMk id="17" creationId="{C6DD3366-8587-4652-8F85-D4AC18EB8169}"/>
          </ac:spMkLst>
        </pc:spChg>
        <pc:spChg chg="add mod ord">
          <ac:chgData name="Cristina Bertazzoni" userId="1d0b7c0987d7432a" providerId="LiveId" clId="{AEFAF128-FAD0-410D-95C1-F563DE1E23E9}" dt="2022-03-22T18:23:07.194" v="2420" actId="1076"/>
          <ac:spMkLst>
            <pc:docMk/>
            <pc:sldMk cId="1664611316" sldId="266"/>
            <ac:spMk id="18" creationId="{912F0389-CB73-4FE2-990B-987F857892B7}"/>
          </ac:spMkLst>
        </pc:spChg>
        <pc:spChg chg="add mod ord">
          <ac:chgData name="Cristina Bertazzoni" userId="1d0b7c0987d7432a" providerId="LiveId" clId="{AEFAF128-FAD0-410D-95C1-F563DE1E23E9}" dt="2022-03-22T18:22:45.604" v="2414" actId="167"/>
          <ac:spMkLst>
            <pc:docMk/>
            <pc:sldMk cId="1664611316" sldId="266"/>
            <ac:spMk id="19" creationId="{E6304A28-EDAF-4878-86FA-2B013F69704E}"/>
          </ac:spMkLst>
        </pc:spChg>
        <pc:spChg chg="add">
          <ac:chgData name="Cristina Bertazzoni" userId="1d0b7c0987d7432a" providerId="LiveId" clId="{AEFAF128-FAD0-410D-95C1-F563DE1E23E9}" dt="2022-03-22T18:23:18.943" v="2422" actId="11529"/>
          <ac:spMkLst>
            <pc:docMk/>
            <pc:sldMk cId="1664611316" sldId="266"/>
            <ac:spMk id="20" creationId="{3A194CA4-B021-49FB-A702-D84EB287CA5B}"/>
          </ac:spMkLst>
        </pc:spChg>
        <pc:spChg chg="add del">
          <ac:chgData name="Cristina Bertazzoni" userId="1d0b7c0987d7432a" providerId="LiveId" clId="{AEFAF128-FAD0-410D-95C1-F563DE1E23E9}" dt="2022-03-22T18:23:34.114" v="2424" actId="478"/>
          <ac:spMkLst>
            <pc:docMk/>
            <pc:sldMk cId="1664611316" sldId="266"/>
            <ac:spMk id="21" creationId="{70199C84-2FC8-4C52-B973-09CDBEAE720D}"/>
          </ac:spMkLst>
        </pc:spChg>
        <pc:spChg chg="add">
          <ac:chgData name="Cristina Bertazzoni" userId="1d0b7c0987d7432a" providerId="LiveId" clId="{AEFAF128-FAD0-410D-95C1-F563DE1E23E9}" dt="2022-03-22T18:23:41.367" v="2425" actId="11529"/>
          <ac:spMkLst>
            <pc:docMk/>
            <pc:sldMk cId="1664611316" sldId="266"/>
            <ac:spMk id="22" creationId="{0425B1BB-6DC0-4BFF-AFBF-9C1CCB959AAC}"/>
          </ac:spMkLst>
        </pc:spChg>
        <pc:spChg chg="add">
          <ac:chgData name="Cristina Bertazzoni" userId="1d0b7c0987d7432a" providerId="LiveId" clId="{AEFAF128-FAD0-410D-95C1-F563DE1E23E9}" dt="2022-03-22T18:23:48.550" v="2426" actId="11529"/>
          <ac:spMkLst>
            <pc:docMk/>
            <pc:sldMk cId="1664611316" sldId="266"/>
            <ac:spMk id="23" creationId="{9F183F7F-4F50-4DEB-89CF-61226E59451A}"/>
          </ac:spMkLst>
        </pc:spChg>
        <pc:spChg chg="add">
          <ac:chgData name="Cristina Bertazzoni" userId="1d0b7c0987d7432a" providerId="LiveId" clId="{AEFAF128-FAD0-410D-95C1-F563DE1E23E9}" dt="2022-03-22T18:24:00.999" v="2427" actId="11529"/>
          <ac:spMkLst>
            <pc:docMk/>
            <pc:sldMk cId="1664611316" sldId="266"/>
            <ac:spMk id="24" creationId="{B9EA9B58-C5B0-4025-9F35-2189919BBE59}"/>
          </ac:spMkLst>
        </pc:spChg>
        <pc:spChg chg="add">
          <ac:chgData name="Cristina Bertazzoni" userId="1d0b7c0987d7432a" providerId="LiveId" clId="{AEFAF128-FAD0-410D-95C1-F563DE1E23E9}" dt="2022-03-22T18:24:10.207" v="2428" actId="11529"/>
          <ac:spMkLst>
            <pc:docMk/>
            <pc:sldMk cId="1664611316" sldId="266"/>
            <ac:spMk id="25" creationId="{BED32A7F-C73D-4642-9634-02DE96A901B6}"/>
          </ac:spMkLst>
        </pc:spChg>
      </pc:sldChg>
      <pc:sldChg chg="addSp delSp modSp new mod modAnim">
        <pc:chgData name="Cristina Bertazzoni" userId="1d0b7c0987d7432a" providerId="LiveId" clId="{AEFAF128-FAD0-410D-95C1-F563DE1E23E9}" dt="2022-03-22T19:20:47.599" v="2668"/>
        <pc:sldMkLst>
          <pc:docMk/>
          <pc:sldMk cId="1343119220" sldId="267"/>
        </pc:sldMkLst>
        <pc:spChg chg="del">
          <ac:chgData name="Cristina Bertazzoni" userId="1d0b7c0987d7432a" providerId="LiveId" clId="{AEFAF128-FAD0-410D-95C1-F563DE1E23E9}" dt="2022-03-22T19:00:37.358" v="2449" actId="478"/>
          <ac:spMkLst>
            <pc:docMk/>
            <pc:sldMk cId="1343119220" sldId="267"/>
            <ac:spMk id="2" creationId="{9D5AC190-44F0-41C8-A8BC-284803E04431}"/>
          </ac:spMkLst>
        </pc:spChg>
        <pc:spChg chg="mod">
          <ac:chgData name="Cristina Bertazzoni" userId="1d0b7c0987d7432a" providerId="LiveId" clId="{AEFAF128-FAD0-410D-95C1-F563DE1E23E9}" dt="2022-03-22T19:11:11.478" v="2488" actId="255"/>
          <ac:spMkLst>
            <pc:docMk/>
            <pc:sldMk cId="1343119220" sldId="267"/>
            <ac:spMk id="3" creationId="{6DDAAD41-A127-46AB-B8A1-D1C03FDE003F}"/>
          </ac:spMkLst>
        </pc:spChg>
        <pc:picChg chg="add mod">
          <ac:chgData name="Cristina Bertazzoni" userId="1d0b7c0987d7432a" providerId="LiveId" clId="{AEFAF128-FAD0-410D-95C1-F563DE1E23E9}" dt="2022-03-22T19:10:57.043" v="2484" actId="14100"/>
          <ac:picMkLst>
            <pc:docMk/>
            <pc:sldMk cId="1343119220" sldId="267"/>
            <ac:picMk id="4" creationId="{36A6CB30-6929-4599-96AF-CDDF0167D24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144E1E-5C66-4DE9-AC80-0AA28BA68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0FC69A3-BBF0-4052-BD3C-A17074F33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6A030D-A17D-4EAF-85F8-C2C2D7555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D734-9FBC-44CC-A4DC-64E02699D8BD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27E817-A941-4FDF-A98B-9E5962B23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F368934-1CED-4105-B77B-6563E384F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DD8D-2F82-40DF-A4D0-E9E2E9B23F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850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F4359B-DBCF-419B-9A31-AFE6BEE21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C85130E-1703-4FBC-BB7F-F0E6E27B20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B43363-25F0-43DF-9C5F-C46F39757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D734-9FBC-44CC-A4DC-64E02699D8BD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AE543A-526E-4DC0-9ECF-761208801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50C7F5-1004-49D3-A661-08F2EDC75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DD8D-2F82-40DF-A4D0-E9E2E9B23F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44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C1B1192-4663-45FF-85B9-46D5E86A95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C4AF396-4548-4E6B-A09D-FE65AFFF6A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C3105B-CED6-4A1D-9D96-7874D9B08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D734-9FBC-44CC-A4DC-64E02699D8BD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6D9872-B25B-47B4-B97C-8B60F0E63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BB8A17-1A9E-487B-A93E-DB15BCED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DD8D-2F82-40DF-A4D0-E9E2E9B23F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36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8816B4-AB67-474E-9C03-34F40C7E0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4AFEC7-3CEF-4811-83EA-641A57A10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2C0AA8-8246-4678-94A1-FFFF63516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D734-9FBC-44CC-A4DC-64E02699D8BD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AE5009-9D52-40A6-8BE1-136858C4E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C7D67A6-7037-4FEE-8DA4-97475A828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DD8D-2F82-40DF-A4D0-E9E2E9B23F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4849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203C12-56A3-4C93-A794-D0807B4C2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6C1F20-9345-4399-857B-9BFF1FBDF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84BDDF-6CD7-412E-AA6C-2DFCFFD64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D734-9FBC-44CC-A4DC-64E02699D8BD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B73A4D-4C99-4413-B8F9-61C83A539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6AC0AF-E184-42DC-969F-D46510874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DD8D-2F82-40DF-A4D0-E9E2E9B23F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247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B829D0-2D3A-41AC-AB33-E1D12748C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EBE1EB-6BA4-4453-8E1E-88EFDEAEC0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CDF7318-0B11-4A7B-A247-EB4126027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5F36709-2F64-4690-BDF1-048A45FD8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D734-9FBC-44CC-A4DC-64E02699D8BD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400749C-39A1-4468-9A68-CFAF9B614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3A32E9F-4FE2-4F74-B648-DF67F6738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DD8D-2F82-40DF-A4D0-E9E2E9B23F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523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B83803-BA72-4FDD-992A-D91650A54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0599114-4D47-46B5-BCEC-37A88E8F7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D482CD4-0C11-4FD8-84F0-3D472081B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267C3B0-E60F-40DD-8DBB-4C1EEADE86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F2D7F94-AC18-4796-8EEC-6721D621BE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A430B33-E258-4F57-B121-B906CFB82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D734-9FBC-44CC-A4DC-64E02699D8BD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30AE13D-CDC6-4554-B1ED-C3A4FB5B3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F42EEF5-20D7-495A-AC5D-E4F32F921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DD8D-2F82-40DF-A4D0-E9E2E9B23F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307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9A4464-2B25-47E6-B8E3-E6F947C4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0DB9DAF-F5C4-4DE2-887D-2173517EF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D734-9FBC-44CC-A4DC-64E02699D8BD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14EEF63-714E-4AF3-91EF-C2879CA54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67668D9-D375-4AAB-8944-00EDBACB2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DD8D-2F82-40DF-A4D0-E9E2E9B23F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105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720C3B0-ED39-43BD-ABA4-A404F8D55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D734-9FBC-44CC-A4DC-64E02699D8BD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243E73F-4ED3-41CD-AC1D-7F26D5075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E6A6180-C44E-4B46-9CB5-0E16046E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DD8D-2F82-40DF-A4D0-E9E2E9B23F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28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48FB59-8DA0-4B27-841A-3777F7729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37D315-FBC9-46F9-9E69-AAA5396BF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B6586E1-E185-49E7-B20B-0D31FB3BA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3B10A6-50A4-4A10-998A-C34166F9E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D734-9FBC-44CC-A4DC-64E02699D8BD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120F311-4573-4DFA-962B-0A5952328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8B59F66-1363-44BB-B6A0-3B3A0BE55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DD8D-2F82-40DF-A4D0-E9E2E9B23F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349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300C59-73FF-44DA-B287-3E6344488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535E39E-7D73-49CC-8290-C53951FD8B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EA13199-5348-4DC9-8410-0020B9B4D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7C819A4-9FC9-432B-B488-E6999DF9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D734-9FBC-44CC-A4DC-64E02699D8BD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2EB822-16FA-4D78-83A2-E5BF2B3D6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101A84D-E791-45AD-B063-6331E7BE6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DD8D-2F82-40DF-A4D0-E9E2E9B23F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473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7BB34AA-63B9-4657-B171-C0CC16C2C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C232A7-305E-4041-AE3A-A93858C90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358CB7-CC64-45C1-A945-630F28830F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3D734-9FBC-44CC-A4DC-64E02699D8BD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A347F3-B2F3-4BD3-9DF1-02BBD98EE2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2A5967-A42D-4B8F-9DB1-4ED247FB1B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4DD8D-2F82-40DF-A4D0-E9E2E9B23F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571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8" name="Rectangle 97">
            <a:extLst>
              <a:ext uri="{FF2B5EF4-FFF2-40B4-BE49-F238E27FC236}">
                <a16:creationId xmlns:a16="http://schemas.microsoft.com/office/drawing/2014/main" id="{DCF72F19-1473-448C-AA14-0CB8AA374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797BEE8-C01D-4CDD-B591-7047C676A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9184" y="679731"/>
            <a:ext cx="6116779" cy="3736540"/>
          </a:xfrm>
        </p:spPr>
        <p:txBody>
          <a:bodyPr>
            <a:normAutofit/>
          </a:bodyPr>
          <a:lstStyle/>
          <a:p>
            <a:pPr algn="l"/>
            <a:r>
              <a:rPr lang="it-IT" sz="4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Scuola attiva</a:t>
            </a:r>
            <a:br>
              <a:rPr lang="it-IT" sz="4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Coltivare le aspirazioni: </a:t>
            </a:r>
            <a:br>
              <a:rPr lang="it-IT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la didattica orienta</a:t>
            </a:r>
            <a:br>
              <a:rPr lang="it-IT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giovani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6CB31F8-1DB3-4B6C-9D40-678313FCF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6729" y="4897533"/>
            <a:ext cx="4171994" cy="549652"/>
          </a:xfrm>
        </p:spPr>
        <p:txBody>
          <a:bodyPr>
            <a:normAutofit/>
          </a:bodyPr>
          <a:lstStyle/>
          <a:p>
            <a:pPr algn="l"/>
            <a:r>
              <a:rPr lang="it-IT" sz="2000" dirty="0"/>
              <a:t>Cristina Bertazzoni</a:t>
            </a: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4" name="Rectangle 103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Immagine 1" descr="Immagine che contiene persona, verde, donna, pianta&#10;&#10;Descrizione generata automaticamente">
            <a:extLst>
              <a:ext uri="{FF2B5EF4-FFF2-40B4-BE49-F238E27FC236}">
                <a16:creationId xmlns:a16="http://schemas.microsoft.com/office/drawing/2014/main" id="{5CE197A0-3F0A-48DF-8A56-3913787A14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63" r="18384"/>
          <a:stretch/>
        </p:blipFill>
        <p:spPr bwMode="auto">
          <a:xfrm>
            <a:off x="5562564" y="545565"/>
            <a:ext cx="5764845" cy="5632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2286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ella a 6 punte 18">
            <a:extLst>
              <a:ext uri="{FF2B5EF4-FFF2-40B4-BE49-F238E27FC236}">
                <a16:creationId xmlns:a16="http://schemas.microsoft.com/office/drawing/2014/main" id="{E6304A28-EDAF-4878-86FA-2B013F69704E}"/>
              </a:ext>
            </a:extLst>
          </p:cNvPr>
          <p:cNvSpPr/>
          <p:nvPr/>
        </p:nvSpPr>
        <p:spPr>
          <a:xfrm rot="20030307">
            <a:off x="743376" y="3170733"/>
            <a:ext cx="2967135" cy="2118048"/>
          </a:xfrm>
          <a:prstGeom prst="star6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Stella a 6 punte 17">
            <a:extLst>
              <a:ext uri="{FF2B5EF4-FFF2-40B4-BE49-F238E27FC236}">
                <a16:creationId xmlns:a16="http://schemas.microsoft.com/office/drawing/2014/main" id="{912F0389-CB73-4FE2-990B-987F857892B7}"/>
              </a:ext>
            </a:extLst>
          </p:cNvPr>
          <p:cNvSpPr/>
          <p:nvPr/>
        </p:nvSpPr>
        <p:spPr>
          <a:xfrm rot="21070445">
            <a:off x="4776975" y="3845013"/>
            <a:ext cx="2967135" cy="2118048"/>
          </a:xfrm>
          <a:prstGeom prst="star6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Stella a 6 punte 16">
            <a:extLst>
              <a:ext uri="{FF2B5EF4-FFF2-40B4-BE49-F238E27FC236}">
                <a16:creationId xmlns:a16="http://schemas.microsoft.com/office/drawing/2014/main" id="{C6DD3366-8587-4652-8F85-D4AC18EB8169}"/>
              </a:ext>
            </a:extLst>
          </p:cNvPr>
          <p:cNvSpPr/>
          <p:nvPr/>
        </p:nvSpPr>
        <p:spPr>
          <a:xfrm rot="552758">
            <a:off x="8304678" y="2301966"/>
            <a:ext cx="2967135" cy="2118048"/>
          </a:xfrm>
          <a:prstGeom prst="star6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Stella a 6 punte 15">
            <a:extLst>
              <a:ext uri="{FF2B5EF4-FFF2-40B4-BE49-F238E27FC236}">
                <a16:creationId xmlns:a16="http://schemas.microsoft.com/office/drawing/2014/main" id="{06E5D90B-543D-4C00-AEA5-2FFC8DD84E7A}"/>
              </a:ext>
            </a:extLst>
          </p:cNvPr>
          <p:cNvSpPr/>
          <p:nvPr/>
        </p:nvSpPr>
        <p:spPr>
          <a:xfrm rot="808355">
            <a:off x="6288833" y="511202"/>
            <a:ext cx="3200399" cy="2118048"/>
          </a:xfrm>
          <a:prstGeom prst="star6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Stella a 6 punte 14">
            <a:extLst>
              <a:ext uri="{FF2B5EF4-FFF2-40B4-BE49-F238E27FC236}">
                <a16:creationId xmlns:a16="http://schemas.microsoft.com/office/drawing/2014/main" id="{75D10192-74E6-4EFD-BBD7-151D04D98502}"/>
              </a:ext>
            </a:extLst>
          </p:cNvPr>
          <p:cNvSpPr/>
          <p:nvPr/>
        </p:nvSpPr>
        <p:spPr>
          <a:xfrm>
            <a:off x="1567543" y="503854"/>
            <a:ext cx="2967135" cy="2118048"/>
          </a:xfrm>
          <a:prstGeom prst="star6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ACEA254-9365-48F7-B1A8-B76523F6A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2505" y="2412651"/>
            <a:ext cx="5133392" cy="1325563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didattica polifonica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4EF2D3B-DBBB-48E3-B4C5-A7918023B298}"/>
              </a:ext>
            </a:extLst>
          </p:cNvPr>
          <p:cNvSpPr txBox="1"/>
          <p:nvPr/>
        </p:nvSpPr>
        <p:spPr>
          <a:xfrm>
            <a:off x="2003217" y="1273277"/>
            <a:ext cx="27548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rgbClr val="C00000"/>
                </a:solidFill>
              </a:rPr>
              <a:t>Multimodale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40BFF08-4CAA-432E-AC22-B44CBB99636D}"/>
              </a:ext>
            </a:extLst>
          </p:cNvPr>
          <p:cNvSpPr txBox="1"/>
          <p:nvPr/>
        </p:nvSpPr>
        <p:spPr>
          <a:xfrm>
            <a:off x="6877439" y="1252820"/>
            <a:ext cx="4105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C00000"/>
                </a:solidFill>
              </a:rPr>
              <a:t>Personalizzata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20A3BDB-5EBC-4D99-A4C8-90ACC816709D}"/>
              </a:ext>
            </a:extLst>
          </p:cNvPr>
          <p:cNvSpPr txBox="1"/>
          <p:nvPr/>
        </p:nvSpPr>
        <p:spPr>
          <a:xfrm>
            <a:off x="1371601" y="3869814"/>
            <a:ext cx="2565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C00000"/>
                </a:solidFill>
              </a:rPr>
              <a:t>Cooperativa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F38CD6F-E613-4449-A21D-9C3D795EE20D}"/>
              </a:ext>
            </a:extLst>
          </p:cNvPr>
          <p:cNvSpPr txBox="1"/>
          <p:nvPr/>
        </p:nvSpPr>
        <p:spPr>
          <a:xfrm>
            <a:off x="5211147" y="4636495"/>
            <a:ext cx="2677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err="1">
                <a:solidFill>
                  <a:srgbClr val="C00000"/>
                </a:solidFill>
              </a:rPr>
              <a:t>Aspirazionale</a:t>
            </a:r>
            <a:endParaRPr lang="it-IT" sz="2800" b="1" dirty="0">
              <a:solidFill>
                <a:srgbClr val="C00000"/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32603AB-ED50-4D4A-B471-0F91A91B4722}"/>
              </a:ext>
            </a:extLst>
          </p:cNvPr>
          <p:cNvSpPr txBox="1"/>
          <p:nvPr/>
        </p:nvSpPr>
        <p:spPr>
          <a:xfrm>
            <a:off x="8902958" y="3027810"/>
            <a:ext cx="2332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C00000"/>
                </a:solidFill>
              </a:rPr>
              <a:t>Relazionale</a:t>
            </a:r>
          </a:p>
        </p:txBody>
      </p:sp>
      <p:sp>
        <p:nvSpPr>
          <p:cNvPr id="20" name="Figura a mano libera: forma 19">
            <a:extLst>
              <a:ext uri="{FF2B5EF4-FFF2-40B4-BE49-F238E27FC236}">
                <a16:creationId xmlns:a16="http://schemas.microsoft.com/office/drawing/2014/main" id="{3A194CA4-B021-49FB-A702-D84EB287CA5B}"/>
              </a:ext>
            </a:extLst>
          </p:cNvPr>
          <p:cNvSpPr/>
          <p:nvPr/>
        </p:nvSpPr>
        <p:spPr>
          <a:xfrm>
            <a:off x="2127350" y="2304661"/>
            <a:ext cx="550536" cy="1156996"/>
          </a:xfrm>
          <a:custGeom>
            <a:avLst/>
            <a:gdLst>
              <a:gd name="connsiteX0" fmla="*/ 550536 w 550536"/>
              <a:gd name="connsiteY0" fmla="*/ 0 h 1156996"/>
              <a:gd name="connsiteX1" fmla="*/ 485221 w 550536"/>
              <a:gd name="connsiteY1" fmla="*/ 55984 h 1156996"/>
              <a:gd name="connsiteX2" fmla="*/ 195972 w 550536"/>
              <a:gd name="connsiteY2" fmla="*/ 149290 h 1156996"/>
              <a:gd name="connsiteX3" fmla="*/ 46683 w 550536"/>
              <a:gd name="connsiteY3" fmla="*/ 251927 h 1156996"/>
              <a:gd name="connsiteX4" fmla="*/ 18691 w 550536"/>
              <a:gd name="connsiteY4" fmla="*/ 335902 h 1156996"/>
              <a:gd name="connsiteX5" fmla="*/ 30 w 550536"/>
              <a:gd name="connsiteY5" fmla="*/ 382555 h 1156996"/>
              <a:gd name="connsiteX6" fmla="*/ 28021 w 550536"/>
              <a:gd name="connsiteY6" fmla="*/ 541176 h 1156996"/>
              <a:gd name="connsiteX7" fmla="*/ 74674 w 550536"/>
              <a:gd name="connsiteY7" fmla="*/ 587829 h 1156996"/>
              <a:gd name="connsiteX8" fmla="*/ 205303 w 550536"/>
              <a:gd name="connsiteY8" fmla="*/ 681135 h 1156996"/>
              <a:gd name="connsiteX9" fmla="*/ 289279 w 550536"/>
              <a:gd name="connsiteY9" fmla="*/ 727788 h 1156996"/>
              <a:gd name="connsiteX10" fmla="*/ 373254 w 550536"/>
              <a:gd name="connsiteY10" fmla="*/ 849086 h 1156996"/>
              <a:gd name="connsiteX11" fmla="*/ 289279 w 550536"/>
              <a:gd name="connsiteY11" fmla="*/ 1054359 h 1156996"/>
              <a:gd name="connsiteX12" fmla="*/ 233295 w 550536"/>
              <a:gd name="connsiteY12" fmla="*/ 1082351 h 1156996"/>
              <a:gd name="connsiteX13" fmla="*/ 158650 w 550536"/>
              <a:gd name="connsiteY13" fmla="*/ 1110343 h 1156996"/>
              <a:gd name="connsiteX14" fmla="*/ 93336 w 550536"/>
              <a:gd name="connsiteY14" fmla="*/ 1119674 h 1156996"/>
              <a:gd name="connsiteX15" fmla="*/ 84005 w 550536"/>
              <a:gd name="connsiteY15" fmla="*/ 1156996 h 1156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0536" h="1156996">
                <a:moveTo>
                  <a:pt x="550536" y="0"/>
                </a:moveTo>
                <a:cubicBezTo>
                  <a:pt x="528764" y="18661"/>
                  <a:pt x="511649" y="44857"/>
                  <a:pt x="485221" y="55984"/>
                </a:cubicBezTo>
                <a:cubicBezTo>
                  <a:pt x="391851" y="95298"/>
                  <a:pt x="283933" y="99027"/>
                  <a:pt x="195972" y="149290"/>
                </a:cubicBezTo>
                <a:cubicBezTo>
                  <a:pt x="99868" y="204206"/>
                  <a:pt x="150451" y="171217"/>
                  <a:pt x="46683" y="251927"/>
                </a:cubicBezTo>
                <a:cubicBezTo>
                  <a:pt x="37352" y="279919"/>
                  <a:pt x="28615" y="308115"/>
                  <a:pt x="18691" y="335902"/>
                </a:cubicBezTo>
                <a:cubicBezTo>
                  <a:pt x="13058" y="351675"/>
                  <a:pt x="-730" y="365823"/>
                  <a:pt x="30" y="382555"/>
                </a:cubicBezTo>
                <a:cubicBezTo>
                  <a:pt x="2468" y="436190"/>
                  <a:pt x="9673" y="490718"/>
                  <a:pt x="28021" y="541176"/>
                </a:cubicBezTo>
                <a:cubicBezTo>
                  <a:pt x="35537" y="561844"/>
                  <a:pt x="57412" y="574202"/>
                  <a:pt x="74674" y="587829"/>
                </a:cubicBezTo>
                <a:cubicBezTo>
                  <a:pt x="116673" y="620986"/>
                  <a:pt x="157442" y="657205"/>
                  <a:pt x="205303" y="681135"/>
                </a:cubicBezTo>
                <a:cubicBezTo>
                  <a:pt x="258847" y="707906"/>
                  <a:pt x="230699" y="692640"/>
                  <a:pt x="289279" y="727788"/>
                </a:cubicBezTo>
                <a:cubicBezTo>
                  <a:pt x="306674" y="749532"/>
                  <a:pt x="372411" y="828010"/>
                  <a:pt x="373254" y="849086"/>
                </a:cubicBezTo>
                <a:cubicBezTo>
                  <a:pt x="376827" y="938412"/>
                  <a:pt x="355743" y="1006022"/>
                  <a:pt x="289279" y="1054359"/>
                </a:cubicBezTo>
                <a:cubicBezTo>
                  <a:pt x="272406" y="1066631"/>
                  <a:pt x="252472" y="1074132"/>
                  <a:pt x="233295" y="1082351"/>
                </a:cubicBezTo>
                <a:cubicBezTo>
                  <a:pt x="208870" y="1092819"/>
                  <a:pt x="184326" y="1103496"/>
                  <a:pt x="158650" y="1110343"/>
                </a:cubicBezTo>
                <a:cubicBezTo>
                  <a:pt x="137400" y="1116010"/>
                  <a:pt x="111986" y="1108018"/>
                  <a:pt x="93336" y="1119674"/>
                </a:cubicBezTo>
                <a:cubicBezTo>
                  <a:pt x="82462" y="1126470"/>
                  <a:pt x="87115" y="1144555"/>
                  <a:pt x="84005" y="115699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igura a mano libera: forma 21">
            <a:extLst>
              <a:ext uri="{FF2B5EF4-FFF2-40B4-BE49-F238E27FC236}">
                <a16:creationId xmlns:a16="http://schemas.microsoft.com/office/drawing/2014/main" id="{0425B1BB-6DC0-4BFF-AFBF-9C1CCB959AAC}"/>
              </a:ext>
            </a:extLst>
          </p:cNvPr>
          <p:cNvSpPr/>
          <p:nvPr/>
        </p:nvSpPr>
        <p:spPr>
          <a:xfrm>
            <a:off x="3172408" y="4385388"/>
            <a:ext cx="1950098" cy="877077"/>
          </a:xfrm>
          <a:custGeom>
            <a:avLst/>
            <a:gdLst>
              <a:gd name="connsiteX0" fmla="*/ 0 w 1950098"/>
              <a:gd name="connsiteY0" fmla="*/ 9330 h 877077"/>
              <a:gd name="connsiteX1" fmla="*/ 345233 w 1950098"/>
              <a:gd name="connsiteY1" fmla="*/ 0 h 877077"/>
              <a:gd name="connsiteX2" fmla="*/ 513184 w 1950098"/>
              <a:gd name="connsiteY2" fmla="*/ 18661 h 877077"/>
              <a:gd name="connsiteX3" fmla="*/ 550506 w 1950098"/>
              <a:gd name="connsiteY3" fmla="*/ 37322 h 877077"/>
              <a:gd name="connsiteX4" fmla="*/ 615821 w 1950098"/>
              <a:gd name="connsiteY4" fmla="*/ 121298 h 877077"/>
              <a:gd name="connsiteX5" fmla="*/ 653143 w 1950098"/>
              <a:gd name="connsiteY5" fmla="*/ 186612 h 877077"/>
              <a:gd name="connsiteX6" fmla="*/ 643812 w 1950098"/>
              <a:gd name="connsiteY6" fmla="*/ 335902 h 877077"/>
              <a:gd name="connsiteX7" fmla="*/ 569168 w 1950098"/>
              <a:gd name="connsiteY7" fmla="*/ 485192 h 877077"/>
              <a:gd name="connsiteX8" fmla="*/ 522514 w 1950098"/>
              <a:gd name="connsiteY8" fmla="*/ 606490 h 877077"/>
              <a:gd name="connsiteX9" fmla="*/ 559837 w 1950098"/>
              <a:gd name="connsiteY9" fmla="*/ 755779 h 877077"/>
              <a:gd name="connsiteX10" fmla="*/ 615821 w 1950098"/>
              <a:gd name="connsiteY10" fmla="*/ 765110 h 877077"/>
              <a:gd name="connsiteX11" fmla="*/ 839755 w 1950098"/>
              <a:gd name="connsiteY11" fmla="*/ 727788 h 877077"/>
              <a:gd name="connsiteX12" fmla="*/ 1017037 w 1950098"/>
              <a:gd name="connsiteY12" fmla="*/ 625151 h 877077"/>
              <a:gd name="connsiteX13" fmla="*/ 1082351 w 1950098"/>
              <a:gd name="connsiteY13" fmla="*/ 578498 h 877077"/>
              <a:gd name="connsiteX14" fmla="*/ 1129004 w 1950098"/>
              <a:gd name="connsiteY14" fmla="*/ 513183 h 877077"/>
              <a:gd name="connsiteX15" fmla="*/ 1194319 w 1950098"/>
              <a:gd name="connsiteY15" fmla="*/ 475861 h 877077"/>
              <a:gd name="connsiteX16" fmla="*/ 1436914 w 1950098"/>
              <a:gd name="connsiteY16" fmla="*/ 494522 h 877077"/>
              <a:gd name="connsiteX17" fmla="*/ 1520890 w 1950098"/>
              <a:gd name="connsiteY17" fmla="*/ 578498 h 877077"/>
              <a:gd name="connsiteX18" fmla="*/ 1651519 w 1950098"/>
              <a:gd name="connsiteY18" fmla="*/ 690465 h 877077"/>
              <a:gd name="connsiteX19" fmla="*/ 1716833 w 1950098"/>
              <a:gd name="connsiteY19" fmla="*/ 774441 h 877077"/>
              <a:gd name="connsiteX20" fmla="*/ 1744825 w 1950098"/>
              <a:gd name="connsiteY20" fmla="*/ 811763 h 877077"/>
              <a:gd name="connsiteX21" fmla="*/ 1782147 w 1950098"/>
              <a:gd name="connsiteY21" fmla="*/ 849085 h 877077"/>
              <a:gd name="connsiteX22" fmla="*/ 1847461 w 1950098"/>
              <a:gd name="connsiteY22" fmla="*/ 867747 h 877077"/>
              <a:gd name="connsiteX23" fmla="*/ 1950098 w 1950098"/>
              <a:gd name="connsiteY23" fmla="*/ 877077 h 87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50098" h="877077">
                <a:moveTo>
                  <a:pt x="0" y="9330"/>
                </a:moveTo>
                <a:cubicBezTo>
                  <a:pt x="174641" y="38438"/>
                  <a:pt x="-82165" y="0"/>
                  <a:pt x="345233" y="0"/>
                </a:cubicBezTo>
                <a:cubicBezTo>
                  <a:pt x="401561" y="0"/>
                  <a:pt x="457200" y="12441"/>
                  <a:pt x="513184" y="18661"/>
                </a:cubicBezTo>
                <a:cubicBezTo>
                  <a:pt x="525625" y="24881"/>
                  <a:pt x="540671" y="27487"/>
                  <a:pt x="550506" y="37322"/>
                </a:cubicBezTo>
                <a:cubicBezTo>
                  <a:pt x="575581" y="62397"/>
                  <a:pt x="599962" y="89580"/>
                  <a:pt x="615821" y="121298"/>
                </a:cubicBezTo>
                <a:cubicBezTo>
                  <a:pt x="639497" y="168650"/>
                  <a:pt x="626767" y="147047"/>
                  <a:pt x="653143" y="186612"/>
                </a:cubicBezTo>
                <a:cubicBezTo>
                  <a:pt x="650033" y="236375"/>
                  <a:pt x="652009" y="286720"/>
                  <a:pt x="643812" y="335902"/>
                </a:cubicBezTo>
                <a:cubicBezTo>
                  <a:pt x="632795" y="402004"/>
                  <a:pt x="599787" y="427781"/>
                  <a:pt x="569168" y="485192"/>
                </a:cubicBezTo>
                <a:cubicBezTo>
                  <a:pt x="547989" y="524903"/>
                  <a:pt x="536574" y="564313"/>
                  <a:pt x="522514" y="606490"/>
                </a:cubicBezTo>
                <a:cubicBezTo>
                  <a:pt x="534955" y="656253"/>
                  <a:pt x="533829" y="711567"/>
                  <a:pt x="559837" y="755779"/>
                </a:cubicBezTo>
                <a:cubicBezTo>
                  <a:pt x="569429" y="772086"/>
                  <a:pt x="596996" y="766992"/>
                  <a:pt x="615821" y="765110"/>
                </a:cubicBezTo>
                <a:cubicBezTo>
                  <a:pt x="691120" y="757580"/>
                  <a:pt x="765110" y="740229"/>
                  <a:pt x="839755" y="727788"/>
                </a:cubicBezTo>
                <a:cubicBezTo>
                  <a:pt x="1029587" y="632871"/>
                  <a:pt x="915437" y="701351"/>
                  <a:pt x="1017037" y="625151"/>
                </a:cubicBezTo>
                <a:cubicBezTo>
                  <a:pt x="1038441" y="609098"/>
                  <a:pt x="1063433" y="597417"/>
                  <a:pt x="1082351" y="578498"/>
                </a:cubicBezTo>
                <a:cubicBezTo>
                  <a:pt x="1101270" y="559579"/>
                  <a:pt x="1111106" y="533070"/>
                  <a:pt x="1129004" y="513183"/>
                </a:cubicBezTo>
                <a:cubicBezTo>
                  <a:pt x="1153212" y="486286"/>
                  <a:pt x="1164846" y="485686"/>
                  <a:pt x="1194319" y="475861"/>
                </a:cubicBezTo>
                <a:cubicBezTo>
                  <a:pt x="1275184" y="482081"/>
                  <a:pt x="1356845" y="481608"/>
                  <a:pt x="1436914" y="494522"/>
                </a:cubicBezTo>
                <a:cubicBezTo>
                  <a:pt x="1491179" y="503274"/>
                  <a:pt x="1487879" y="545487"/>
                  <a:pt x="1520890" y="578498"/>
                </a:cubicBezTo>
                <a:cubicBezTo>
                  <a:pt x="1591097" y="648705"/>
                  <a:pt x="1584636" y="578990"/>
                  <a:pt x="1651519" y="690465"/>
                </a:cubicBezTo>
                <a:cubicBezTo>
                  <a:pt x="1702656" y="775696"/>
                  <a:pt x="1653013" y="701504"/>
                  <a:pt x="1716833" y="774441"/>
                </a:cubicBezTo>
                <a:cubicBezTo>
                  <a:pt x="1727073" y="786144"/>
                  <a:pt x="1734585" y="800060"/>
                  <a:pt x="1744825" y="811763"/>
                </a:cubicBezTo>
                <a:cubicBezTo>
                  <a:pt x="1756411" y="825004"/>
                  <a:pt x="1767830" y="838859"/>
                  <a:pt x="1782147" y="849085"/>
                </a:cubicBezTo>
                <a:cubicBezTo>
                  <a:pt x="1788754" y="853804"/>
                  <a:pt x="1844342" y="867331"/>
                  <a:pt x="1847461" y="867747"/>
                </a:cubicBezTo>
                <a:cubicBezTo>
                  <a:pt x="1881513" y="872287"/>
                  <a:pt x="1950098" y="877077"/>
                  <a:pt x="1950098" y="87707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igura a mano libera: forma 22">
            <a:extLst>
              <a:ext uri="{FF2B5EF4-FFF2-40B4-BE49-F238E27FC236}">
                <a16:creationId xmlns:a16="http://schemas.microsoft.com/office/drawing/2014/main" id="{9F183F7F-4F50-4DEB-89CF-61226E59451A}"/>
              </a:ext>
            </a:extLst>
          </p:cNvPr>
          <p:cNvSpPr/>
          <p:nvPr/>
        </p:nvSpPr>
        <p:spPr>
          <a:xfrm>
            <a:off x="7511143" y="3909527"/>
            <a:ext cx="1811254" cy="1026367"/>
          </a:xfrm>
          <a:custGeom>
            <a:avLst/>
            <a:gdLst>
              <a:gd name="connsiteX0" fmla="*/ 0 w 1811254"/>
              <a:gd name="connsiteY0" fmla="*/ 1026367 h 1026367"/>
              <a:gd name="connsiteX1" fmla="*/ 186612 w 1811254"/>
              <a:gd name="connsiteY1" fmla="*/ 811763 h 1026367"/>
              <a:gd name="connsiteX2" fmla="*/ 326571 w 1811254"/>
              <a:gd name="connsiteY2" fmla="*/ 690465 h 1026367"/>
              <a:gd name="connsiteX3" fmla="*/ 447869 w 1811254"/>
              <a:gd name="connsiteY3" fmla="*/ 634481 h 1026367"/>
              <a:gd name="connsiteX4" fmla="*/ 550506 w 1811254"/>
              <a:gd name="connsiteY4" fmla="*/ 606489 h 1026367"/>
              <a:gd name="connsiteX5" fmla="*/ 755779 w 1811254"/>
              <a:gd name="connsiteY5" fmla="*/ 578497 h 1026367"/>
              <a:gd name="connsiteX6" fmla="*/ 1138335 w 1811254"/>
              <a:gd name="connsiteY6" fmla="*/ 625151 h 1026367"/>
              <a:gd name="connsiteX7" fmla="*/ 1250302 w 1811254"/>
              <a:gd name="connsiteY7" fmla="*/ 690465 h 1026367"/>
              <a:gd name="connsiteX8" fmla="*/ 1296955 w 1811254"/>
              <a:gd name="connsiteY8" fmla="*/ 709126 h 1026367"/>
              <a:gd name="connsiteX9" fmla="*/ 1502228 w 1811254"/>
              <a:gd name="connsiteY9" fmla="*/ 746449 h 1026367"/>
              <a:gd name="connsiteX10" fmla="*/ 1726163 w 1811254"/>
              <a:gd name="connsiteY10" fmla="*/ 653142 h 1026367"/>
              <a:gd name="connsiteX11" fmla="*/ 1791477 w 1811254"/>
              <a:gd name="connsiteY11" fmla="*/ 587828 h 1026367"/>
              <a:gd name="connsiteX12" fmla="*/ 1800808 w 1811254"/>
              <a:gd name="connsiteY12" fmla="*/ 531844 h 1026367"/>
              <a:gd name="connsiteX13" fmla="*/ 1810139 w 1811254"/>
              <a:gd name="connsiteY13" fmla="*/ 429208 h 1026367"/>
              <a:gd name="connsiteX14" fmla="*/ 1810139 w 1811254"/>
              <a:gd name="connsiteY14" fmla="*/ 0 h 1026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11254" h="1026367">
                <a:moveTo>
                  <a:pt x="0" y="1026367"/>
                </a:moveTo>
                <a:cubicBezTo>
                  <a:pt x="62510" y="948229"/>
                  <a:pt x="105346" y="893029"/>
                  <a:pt x="186612" y="811763"/>
                </a:cubicBezTo>
                <a:cubicBezTo>
                  <a:pt x="230266" y="768109"/>
                  <a:pt x="275486" y="725130"/>
                  <a:pt x="326571" y="690465"/>
                </a:cubicBezTo>
                <a:cubicBezTo>
                  <a:pt x="363420" y="665461"/>
                  <a:pt x="406173" y="650117"/>
                  <a:pt x="447869" y="634481"/>
                </a:cubicBezTo>
                <a:cubicBezTo>
                  <a:pt x="481073" y="622029"/>
                  <a:pt x="515616" y="612833"/>
                  <a:pt x="550506" y="606489"/>
                </a:cubicBezTo>
                <a:cubicBezTo>
                  <a:pt x="618450" y="594136"/>
                  <a:pt x="755779" y="578497"/>
                  <a:pt x="755779" y="578497"/>
                </a:cubicBezTo>
                <a:cubicBezTo>
                  <a:pt x="883298" y="594048"/>
                  <a:pt x="1013043" y="596783"/>
                  <a:pt x="1138335" y="625151"/>
                </a:cubicBezTo>
                <a:cubicBezTo>
                  <a:pt x="1180477" y="634693"/>
                  <a:pt x="1212115" y="670248"/>
                  <a:pt x="1250302" y="690465"/>
                </a:cubicBezTo>
                <a:cubicBezTo>
                  <a:pt x="1265104" y="698302"/>
                  <a:pt x="1281066" y="703830"/>
                  <a:pt x="1296955" y="709126"/>
                </a:cubicBezTo>
                <a:cubicBezTo>
                  <a:pt x="1381197" y="737207"/>
                  <a:pt x="1394549" y="732091"/>
                  <a:pt x="1502228" y="746449"/>
                </a:cubicBezTo>
                <a:cubicBezTo>
                  <a:pt x="1576873" y="715347"/>
                  <a:pt x="1655259" y="692025"/>
                  <a:pt x="1726163" y="653142"/>
                </a:cubicBezTo>
                <a:cubicBezTo>
                  <a:pt x="1753159" y="638337"/>
                  <a:pt x="1775340" y="614050"/>
                  <a:pt x="1791477" y="587828"/>
                </a:cubicBezTo>
                <a:cubicBezTo>
                  <a:pt x="1801392" y="571716"/>
                  <a:pt x="1798597" y="550633"/>
                  <a:pt x="1800808" y="531844"/>
                </a:cubicBezTo>
                <a:cubicBezTo>
                  <a:pt x="1804822" y="497726"/>
                  <a:pt x="1809536" y="463556"/>
                  <a:pt x="1810139" y="429208"/>
                </a:cubicBezTo>
                <a:cubicBezTo>
                  <a:pt x="1812649" y="286161"/>
                  <a:pt x="1810139" y="143069"/>
                  <a:pt x="1810139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Figura a mano libera: forma 23">
            <a:extLst>
              <a:ext uri="{FF2B5EF4-FFF2-40B4-BE49-F238E27FC236}">
                <a16:creationId xmlns:a16="http://schemas.microsoft.com/office/drawing/2014/main" id="{B9EA9B58-C5B0-4025-9F35-2189919BBE59}"/>
              </a:ext>
            </a:extLst>
          </p:cNvPr>
          <p:cNvSpPr/>
          <p:nvPr/>
        </p:nvSpPr>
        <p:spPr>
          <a:xfrm>
            <a:off x="8724122" y="1203649"/>
            <a:ext cx="1533323" cy="1371600"/>
          </a:xfrm>
          <a:custGeom>
            <a:avLst/>
            <a:gdLst>
              <a:gd name="connsiteX0" fmla="*/ 0 w 1533323"/>
              <a:gd name="connsiteY0" fmla="*/ 0 h 1371600"/>
              <a:gd name="connsiteX1" fmla="*/ 149290 w 1533323"/>
              <a:gd name="connsiteY1" fmla="*/ 9331 h 1371600"/>
              <a:gd name="connsiteX2" fmla="*/ 345233 w 1533323"/>
              <a:gd name="connsiteY2" fmla="*/ 27992 h 1371600"/>
              <a:gd name="connsiteX3" fmla="*/ 961054 w 1533323"/>
              <a:gd name="connsiteY3" fmla="*/ 46653 h 1371600"/>
              <a:gd name="connsiteX4" fmla="*/ 1259633 w 1533323"/>
              <a:gd name="connsiteY4" fmla="*/ 177282 h 1371600"/>
              <a:gd name="connsiteX5" fmla="*/ 1399592 w 1533323"/>
              <a:gd name="connsiteY5" fmla="*/ 261257 h 1371600"/>
              <a:gd name="connsiteX6" fmla="*/ 1483568 w 1533323"/>
              <a:gd name="connsiteY6" fmla="*/ 317241 h 1371600"/>
              <a:gd name="connsiteX7" fmla="*/ 1511560 w 1533323"/>
              <a:gd name="connsiteY7" fmla="*/ 373224 h 1371600"/>
              <a:gd name="connsiteX8" fmla="*/ 1520890 w 1533323"/>
              <a:gd name="connsiteY8" fmla="*/ 615820 h 1371600"/>
              <a:gd name="connsiteX9" fmla="*/ 1464907 w 1533323"/>
              <a:gd name="connsiteY9" fmla="*/ 727788 h 1371600"/>
              <a:gd name="connsiteX10" fmla="*/ 1334278 w 1533323"/>
              <a:gd name="connsiteY10" fmla="*/ 774441 h 1371600"/>
              <a:gd name="connsiteX11" fmla="*/ 1063690 w 1533323"/>
              <a:gd name="connsiteY11" fmla="*/ 830424 h 1371600"/>
              <a:gd name="connsiteX12" fmla="*/ 961054 w 1533323"/>
              <a:gd name="connsiteY12" fmla="*/ 886408 h 1371600"/>
              <a:gd name="connsiteX13" fmla="*/ 895739 w 1533323"/>
              <a:gd name="connsiteY13" fmla="*/ 961053 h 1371600"/>
              <a:gd name="connsiteX14" fmla="*/ 877078 w 1533323"/>
              <a:gd name="connsiteY14" fmla="*/ 1026367 h 1371600"/>
              <a:gd name="connsiteX15" fmla="*/ 858417 w 1533323"/>
              <a:gd name="connsiteY15" fmla="*/ 1073020 h 1371600"/>
              <a:gd name="connsiteX16" fmla="*/ 849086 w 1533323"/>
              <a:gd name="connsiteY16" fmla="*/ 1119673 h 1371600"/>
              <a:gd name="connsiteX17" fmla="*/ 858417 w 1533323"/>
              <a:gd name="connsiteY17" fmla="*/ 1268963 h 1371600"/>
              <a:gd name="connsiteX18" fmla="*/ 886409 w 1533323"/>
              <a:gd name="connsiteY18" fmla="*/ 1306286 h 1371600"/>
              <a:gd name="connsiteX19" fmla="*/ 914400 w 1533323"/>
              <a:gd name="connsiteY19" fmla="*/ 1334278 h 1371600"/>
              <a:gd name="connsiteX20" fmla="*/ 942392 w 1533323"/>
              <a:gd name="connsiteY20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33323" h="1371600">
                <a:moveTo>
                  <a:pt x="0" y="0"/>
                </a:moveTo>
                <a:cubicBezTo>
                  <a:pt x="49763" y="3110"/>
                  <a:pt x="99617" y="5012"/>
                  <a:pt x="149290" y="9331"/>
                </a:cubicBezTo>
                <a:cubicBezTo>
                  <a:pt x="327738" y="24848"/>
                  <a:pt x="53886" y="17066"/>
                  <a:pt x="345233" y="27992"/>
                </a:cubicBezTo>
                <a:lnTo>
                  <a:pt x="961054" y="46653"/>
                </a:lnTo>
                <a:cubicBezTo>
                  <a:pt x="1060580" y="90196"/>
                  <a:pt x="1166479" y="121390"/>
                  <a:pt x="1259633" y="177282"/>
                </a:cubicBezTo>
                <a:cubicBezTo>
                  <a:pt x="1306286" y="205274"/>
                  <a:pt x="1353456" y="232422"/>
                  <a:pt x="1399592" y="261257"/>
                </a:cubicBezTo>
                <a:cubicBezTo>
                  <a:pt x="1428121" y="279087"/>
                  <a:pt x="1483568" y="317241"/>
                  <a:pt x="1483568" y="317241"/>
                </a:cubicBezTo>
                <a:cubicBezTo>
                  <a:pt x="1492899" y="335902"/>
                  <a:pt x="1504543" y="353576"/>
                  <a:pt x="1511560" y="373224"/>
                </a:cubicBezTo>
                <a:cubicBezTo>
                  <a:pt x="1541711" y="457648"/>
                  <a:pt x="1536253" y="519802"/>
                  <a:pt x="1520890" y="615820"/>
                </a:cubicBezTo>
                <a:cubicBezTo>
                  <a:pt x="1519599" y="623891"/>
                  <a:pt x="1479172" y="717413"/>
                  <a:pt x="1464907" y="727788"/>
                </a:cubicBezTo>
                <a:cubicBezTo>
                  <a:pt x="1460622" y="730904"/>
                  <a:pt x="1349755" y="770903"/>
                  <a:pt x="1334278" y="774441"/>
                </a:cubicBezTo>
                <a:cubicBezTo>
                  <a:pt x="1244487" y="794964"/>
                  <a:pt x="1063690" y="830424"/>
                  <a:pt x="1063690" y="830424"/>
                </a:cubicBezTo>
                <a:cubicBezTo>
                  <a:pt x="1021810" y="847177"/>
                  <a:pt x="996698" y="853506"/>
                  <a:pt x="961054" y="886408"/>
                </a:cubicBezTo>
                <a:cubicBezTo>
                  <a:pt x="936760" y="908833"/>
                  <a:pt x="917511" y="936171"/>
                  <a:pt x="895739" y="961053"/>
                </a:cubicBezTo>
                <a:cubicBezTo>
                  <a:pt x="889519" y="982824"/>
                  <a:pt x="884238" y="1004886"/>
                  <a:pt x="877078" y="1026367"/>
                </a:cubicBezTo>
                <a:cubicBezTo>
                  <a:pt x="871782" y="1042256"/>
                  <a:pt x="863230" y="1056977"/>
                  <a:pt x="858417" y="1073020"/>
                </a:cubicBezTo>
                <a:cubicBezTo>
                  <a:pt x="853860" y="1088210"/>
                  <a:pt x="852196" y="1104122"/>
                  <a:pt x="849086" y="1119673"/>
                </a:cubicBezTo>
                <a:cubicBezTo>
                  <a:pt x="852196" y="1169436"/>
                  <a:pt x="848638" y="1220071"/>
                  <a:pt x="858417" y="1268963"/>
                </a:cubicBezTo>
                <a:cubicBezTo>
                  <a:pt x="861467" y="1284212"/>
                  <a:pt x="876289" y="1294479"/>
                  <a:pt x="886409" y="1306286"/>
                </a:cubicBezTo>
                <a:cubicBezTo>
                  <a:pt x="894996" y="1316305"/>
                  <a:pt x="905953" y="1324141"/>
                  <a:pt x="914400" y="1334278"/>
                </a:cubicBezTo>
                <a:cubicBezTo>
                  <a:pt x="967164" y="1397594"/>
                  <a:pt x="912714" y="1341919"/>
                  <a:pt x="942392" y="13716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igura a mano libera: forma 24">
            <a:extLst>
              <a:ext uri="{FF2B5EF4-FFF2-40B4-BE49-F238E27FC236}">
                <a16:creationId xmlns:a16="http://schemas.microsoft.com/office/drawing/2014/main" id="{BED32A7F-C73D-4642-9634-02DE96A901B6}"/>
              </a:ext>
            </a:extLst>
          </p:cNvPr>
          <p:cNvSpPr/>
          <p:nvPr/>
        </p:nvSpPr>
        <p:spPr>
          <a:xfrm>
            <a:off x="4215761" y="1045029"/>
            <a:ext cx="2418304" cy="765110"/>
          </a:xfrm>
          <a:custGeom>
            <a:avLst/>
            <a:gdLst>
              <a:gd name="connsiteX0" fmla="*/ 2418304 w 2418304"/>
              <a:gd name="connsiteY0" fmla="*/ 382555 h 765110"/>
              <a:gd name="connsiteX1" fmla="*/ 2297006 w 2418304"/>
              <a:gd name="connsiteY1" fmla="*/ 317240 h 765110"/>
              <a:gd name="connsiteX2" fmla="*/ 2073072 w 2418304"/>
              <a:gd name="connsiteY2" fmla="*/ 111967 h 765110"/>
              <a:gd name="connsiteX3" fmla="*/ 1802484 w 2418304"/>
              <a:gd name="connsiteY3" fmla="*/ 0 h 765110"/>
              <a:gd name="connsiteX4" fmla="*/ 1438590 w 2418304"/>
              <a:gd name="connsiteY4" fmla="*/ 74644 h 765110"/>
              <a:gd name="connsiteX5" fmla="*/ 1429259 w 2418304"/>
              <a:gd name="connsiteY5" fmla="*/ 111967 h 765110"/>
              <a:gd name="connsiteX6" fmla="*/ 1410598 w 2418304"/>
              <a:gd name="connsiteY6" fmla="*/ 158620 h 765110"/>
              <a:gd name="connsiteX7" fmla="*/ 1391937 w 2418304"/>
              <a:gd name="connsiteY7" fmla="*/ 522514 h 765110"/>
              <a:gd name="connsiteX8" fmla="*/ 1335953 w 2418304"/>
              <a:gd name="connsiteY8" fmla="*/ 541175 h 765110"/>
              <a:gd name="connsiteX9" fmla="*/ 1140010 w 2418304"/>
              <a:gd name="connsiteY9" fmla="*/ 531844 h 765110"/>
              <a:gd name="connsiteX10" fmla="*/ 1074696 w 2418304"/>
              <a:gd name="connsiteY10" fmla="*/ 485191 h 765110"/>
              <a:gd name="connsiteX11" fmla="*/ 981390 w 2418304"/>
              <a:gd name="connsiteY11" fmla="*/ 354563 h 765110"/>
              <a:gd name="connsiteX12" fmla="*/ 869423 w 2418304"/>
              <a:gd name="connsiteY12" fmla="*/ 205273 h 765110"/>
              <a:gd name="connsiteX13" fmla="*/ 804108 w 2418304"/>
              <a:gd name="connsiteY13" fmla="*/ 177281 h 765110"/>
              <a:gd name="connsiteX14" fmla="*/ 570843 w 2418304"/>
              <a:gd name="connsiteY14" fmla="*/ 186612 h 765110"/>
              <a:gd name="connsiteX15" fmla="*/ 542851 w 2418304"/>
              <a:gd name="connsiteY15" fmla="*/ 298579 h 765110"/>
              <a:gd name="connsiteX16" fmla="*/ 514859 w 2418304"/>
              <a:gd name="connsiteY16" fmla="*/ 429208 h 765110"/>
              <a:gd name="connsiteX17" fmla="*/ 486868 w 2418304"/>
              <a:gd name="connsiteY17" fmla="*/ 531844 h 765110"/>
              <a:gd name="connsiteX18" fmla="*/ 468206 w 2418304"/>
              <a:gd name="connsiteY18" fmla="*/ 550506 h 765110"/>
              <a:gd name="connsiteX19" fmla="*/ 440215 w 2418304"/>
              <a:gd name="connsiteY19" fmla="*/ 559836 h 765110"/>
              <a:gd name="connsiteX20" fmla="*/ 365570 w 2418304"/>
              <a:gd name="connsiteY20" fmla="*/ 578498 h 765110"/>
              <a:gd name="connsiteX21" fmla="*/ 281594 w 2418304"/>
              <a:gd name="connsiteY21" fmla="*/ 597159 h 765110"/>
              <a:gd name="connsiteX22" fmla="*/ 113643 w 2418304"/>
              <a:gd name="connsiteY22" fmla="*/ 615820 h 765110"/>
              <a:gd name="connsiteX23" fmla="*/ 20337 w 2418304"/>
              <a:gd name="connsiteY23" fmla="*/ 690465 h 765110"/>
              <a:gd name="connsiteX24" fmla="*/ 1676 w 2418304"/>
              <a:gd name="connsiteY24" fmla="*/ 718457 h 765110"/>
              <a:gd name="connsiteX25" fmla="*/ 1676 w 2418304"/>
              <a:gd name="connsiteY25" fmla="*/ 765110 h 76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418304" h="765110">
                <a:moveTo>
                  <a:pt x="2418304" y="382555"/>
                </a:moveTo>
                <a:cubicBezTo>
                  <a:pt x="2377871" y="360783"/>
                  <a:pt x="2333935" y="344536"/>
                  <a:pt x="2297006" y="317240"/>
                </a:cubicBezTo>
                <a:cubicBezTo>
                  <a:pt x="2075343" y="153401"/>
                  <a:pt x="2351580" y="291649"/>
                  <a:pt x="2073072" y="111967"/>
                </a:cubicBezTo>
                <a:cubicBezTo>
                  <a:pt x="1987584" y="56814"/>
                  <a:pt x="1896687" y="31401"/>
                  <a:pt x="1802484" y="0"/>
                </a:cubicBezTo>
                <a:cubicBezTo>
                  <a:pt x="1777435" y="3036"/>
                  <a:pt x="1514407" y="-12003"/>
                  <a:pt x="1438590" y="74644"/>
                </a:cubicBezTo>
                <a:cubicBezTo>
                  <a:pt x="1430145" y="84295"/>
                  <a:pt x="1433314" y="99801"/>
                  <a:pt x="1429259" y="111967"/>
                </a:cubicBezTo>
                <a:cubicBezTo>
                  <a:pt x="1423963" y="127856"/>
                  <a:pt x="1416818" y="143069"/>
                  <a:pt x="1410598" y="158620"/>
                </a:cubicBezTo>
                <a:cubicBezTo>
                  <a:pt x="1411166" y="175084"/>
                  <a:pt x="1449418" y="445874"/>
                  <a:pt x="1391937" y="522514"/>
                </a:cubicBezTo>
                <a:cubicBezTo>
                  <a:pt x="1380134" y="538251"/>
                  <a:pt x="1354614" y="534955"/>
                  <a:pt x="1335953" y="541175"/>
                </a:cubicBezTo>
                <a:cubicBezTo>
                  <a:pt x="1270639" y="538065"/>
                  <a:pt x="1203947" y="545545"/>
                  <a:pt x="1140010" y="531844"/>
                </a:cubicBezTo>
                <a:cubicBezTo>
                  <a:pt x="1113849" y="526238"/>
                  <a:pt x="1095250" y="502319"/>
                  <a:pt x="1074696" y="485191"/>
                </a:cubicBezTo>
                <a:cubicBezTo>
                  <a:pt x="1012960" y="433744"/>
                  <a:pt x="1027717" y="431775"/>
                  <a:pt x="981390" y="354563"/>
                </a:cubicBezTo>
                <a:cubicBezTo>
                  <a:pt x="947256" y="297673"/>
                  <a:pt x="921438" y="245728"/>
                  <a:pt x="869423" y="205273"/>
                </a:cubicBezTo>
                <a:cubicBezTo>
                  <a:pt x="852130" y="191823"/>
                  <a:pt x="824912" y="184216"/>
                  <a:pt x="804108" y="177281"/>
                </a:cubicBezTo>
                <a:cubicBezTo>
                  <a:pt x="726353" y="180391"/>
                  <a:pt x="641424" y="153842"/>
                  <a:pt x="570843" y="186612"/>
                </a:cubicBezTo>
                <a:cubicBezTo>
                  <a:pt x="535949" y="202813"/>
                  <a:pt x="542851" y="298579"/>
                  <a:pt x="542851" y="298579"/>
                </a:cubicBezTo>
                <a:cubicBezTo>
                  <a:pt x="528133" y="416329"/>
                  <a:pt x="543763" y="330933"/>
                  <a:pt x="514859" y="429208"/>
                </a:cubicBezTo>
                <a:cubicBezTo>
                  <a:pt x="504853" y="463229"/>
                  <a:pt x="499598" y="498746"/>
                  <a:pt x="486868" y="531844"/>
                </a:cubicBezTo>
                <a:cubicBezTo>
                  <a:pt x="483710" y="540055"/>
                  <a:pt x="475750" y="545980"/>
                  <a:pt x="468206" y="550506"/>
                </a:cubicBezTo>
                <a:cubicBezTo>
                  <a:pt x="459773" y="555566"/>
                  <a:pt x="449703" y="557248"/>
                  <a:pt x="440215" y="559836"/>
                </a:cubicBezTo>
                <a:cubicBezTo>
                  <a:pt x="415471" y="566584"/>
                  <a:pt x="390536" y="572624"/>
                  <a:pt x="365570" y="578498"/>
                </a:cubicBezTo>
                <a:cubicBezTo>
                  <a:pt x="337657" y="585066"/>
                  <a:pt x="309833" y="592176"/>
                  <a:pt x="281594" y="597159"/>
                </a:cubicBezTo>
                <a:cubicBezTo>
                  <a:pt x="247064" y="603252"/>
                  <a:pt x="143233" y="612861"/>
                  <a:pt x="113643" y="615820"/>
                </a:cubicBezTo>
                <a:cubicBezTo>
                  <a:pt x="59740" y="633788"/>
                  <a:pt x="82281" y="621638"/>
                  <a:pt x="20337" y="690465"/>
                </a:cubicBezTo>
                <a:cubicBezTo>
                  <a:pt x="12835" y="698800"/>
                  <a:pt x="4396" y="707578"/>
                  <a:pt x="1676" y="718457"/>
                </a:cubicBezTo>
                <a:cubicBezTo>
                  <a:pt x="-2096" y="733544"/>
                  <a:pt x="1676" y="749559"/>
                  <a:pt x="1676" y="76511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461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DAAD41-A127-46AB-B8A1-D1C03FDE0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081" y="1103812"/>
            <a:ext cx="8285739" cy="45225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i="1" dirty="0">
                <a:latin typeface="Calibri" panose="020F0502020204030204" pitchFamily="34" charset="0"/>
                <a:ea typeface="Calibri" panose="020F0502020204030204" pitchFamily="34" charset="0"/>
              </a:rPr>
              <a:t>Q</a:t>
            </a:r>
            <a:r>
              <a:rPr lang="it-IT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uello che mi rimane dentro è il rimando e il ruolo centrale delle emozioni e dei sentimenti nei nostri processi decisionali e di apprendimento. </a:t>
            </a:r>
          </a:p>
          <a:p>
            <a:pPr marL="0" indent="0">
              <a:buNone/>
            </a:pPr>
            <a:r>
              <a:rPr lang="it-IT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Credo che un aspetto carente a scuola sia l'alfabetizzazione emozionale e, nel triennio Disegnare il Futuro, è stato portato alla luce un aspetto emozionale naturale, vero, senza sovrastrutture di cui ogni classe avrebbe bisogno, vista la sempre maggiore eterogeneità.  </a:t>
            </a:r>
          </a:p>
          <a:p>
            <a:pPr marL="0" indent="0">
              <a:buNone/>
            </a:pPr>
            <a:r>
              <a:rPr lang="it-IT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 visto nei bambini il piacere e il divertimento di imparare con sorrisi e risate, l’ispirazione come senso di appagamento e motivazione nei confronti di un compito, l’entusiasmo per gli strumenti di apprendimento, l’orgoglio dei risultati, sorpresa e meraviglia per imparare qualcosa di nuovo o travolgente, l’affetto verso la persona che trasmette le conoscenze.</a:t>
            </a:r>
            <a:endParaRPr lang="it-IT" sz="2000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emozioni diventano il senso, la conoscenza del sé  e degli altri. Un vero percorso di crescita e consapevolezza sulle personali attitudini e capacità.</a:t>
            </a:r>
            <a:endParaRPr lang="it-IT" sz="2000" i="1" dirty="0"/>
          </a:p>
        </p:txBody>
      </p:sp>
      <p:pic>
        <p:nvPicPr>
          <p:cNvPr id="4" name="Immagine 3" descr="Immagine che contiene testo, silhouette&#10;&#10;Descrizione generata automaticamente">
            <a:extLst>
              <a:ext uri="{FF2B5EF4-FFF2-40B4-BE49-F238E27FC236}">
                <a16:creationId xmlns:a16="http://schemas.microsoft.com/office/drawing/2014/main" id="{36A6CB30-6929-4599-96AF-CDDF0167D2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28" t="-1" b="-1"/>
          <a:stretch/>
        </p:blipFill>
        <p:spPr>
          <a:xfrm rot="10800000">
            <a:off x="8846820" y="10"/>
            <a:ext cx="3345180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4311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5477479-6872-48C1-BC51-747D8AF04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66" y="522749"/>
            <a:ext cx="6193541" cy="11262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narrazioni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delle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docenti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pic>
        <p:nvPicPr>
          <p:cNvPr id="15" name="Immagine 14" descr="Immagine che contiene testo, silhouette&#10;&#10;Descrizione generata automaticamente">
            <a:extLst>
              <a:ext uri="{FF2B5EF4-FFF2-40B4-BE49-F238E27FC236}">
                <a16:creationId xmlns:a16="http://schemas.microsoft.com/office/drawing/2014/main" id="{FC9486E1-815A-4D53-9045-CFDECB2913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28" t="-1" b="-1"/>
          <a:stretch/>
        </p:blipFill>
        <p:spPr>
          <a:xfrm>
            <a:off x="1" y="10"/>
            <a:ext cx="4627984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A9AE7D-06A6-4079-AE1F-E269FB0B5CCF}"/>
              </a:ext>
            </a:extLst>
          </p:cNvPr>
          <p:cNvSpPr txBox="1"/>
          <p:nvPr/>
        </p:nvSpPr>
        <p:spPr>
          <a:xfrm>
            <a:off x="4937481" y="1574607"/>
            <a:ext cx="6941975" cy="438765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000" i="1" dirty="0"/>
              <a:t>In </a:t>
            </a:r>
            <a:r>
              <a:rPr lang="en-US" sz="2000" i="1" dirty="0" err="1"/>
              <a:t>tre</a:t>
            </a:r>
            <a:r>
              <a:rPr lang="en-US" sz="2000" i="1" dirty="0"/>
              <a:t> anni </a:t>
            </a:r>
            <a:r>
              <a:rPr lang="en-US" sz="2000" i="1" dirty="0" err="1"/>
              <a:t>abbiamo</a:t>
            </a:r>
            <a:r>
              <a:rPr lang="en-US" sz="2000" i="1" dirty="0"/>
              <a:t> </a:t>
            </a:r>
            <a:r>
              <a:rPr lang="en-US" sz="2000" i="1" dirty="0" err="1"/>
              <a:t>fatto</a:t>
            </a:r>
            <a:r>
              <a:rPr lang="en-US" sz="2000" i="1" dirty="0"/>
              <a:t> </a:t>
            </a:r>
            <a:r>
              <a:rPr lang="en-US" sz="2000" i="1" dirty="0" err="1"/>
              <a:t>lavori</a:t>
            </a:r>
            <a:r>
              <a:rPr lang="en-US" sz="2000" i="1" dirty="0"/>
              <a:t> e </a:t>
            </a:r>
            <a:r>
              <a:rPr lang="en-US" sz="2000" i="1" dirty="0" err="1"/>
              <a:t>laboratori</a:t>
            </a:r>
            <a:r>
              <a:rPr lang="en-US" sz="2000" i="1" dirty="0"/>
              <a:t> </a:t>
            </a:r>
            <a:r>
              <a:rPr lang="en-US" sz="2000" i="1" dirty="0" err="1"/>
              <a:t>diversi</a:t>
            </a:r>
            <a:r>
              <a:rPr lang="en-US" sz="2000" i="1" dirty="0"/>
              <a:t>: </a:t>
            </a:r>
            <a:r>
              <a:rPr lang="en-US" sz="2000" i="1" dirty="0" err="1"/>
              <a:t>teatro</a:t>
            </a:r>
            <a:r>
              <a:rPr lang="en-US" sz="2000" i="1" dirty="0"/>
              <a:t>, coding, un </a:t>
            </a:r>
            <a:r>
              <a:rPr lang="en-US" sz="2000" i="1" dirty="0" err="1"/>
              <a:t>laboratorio</a:t>
            </a:r>
            <a:r>
              <a:rPr lang="en-US" sz="2000" i="1" dirty="0"/>
              <a:t> di </a:t>
            </a:r>
            <a:r>
              <a:rPr lang="en-US" sz="2000" i="1" dirty="0" err="1"/>
              <a:t>scienze</a:t>
            </a:r>
            <a:r>
              <a:rPr lang="en-US" sz="2000" i="1" dirty="0"/>
              <a:t>, un </a:t>
            </a:r>
            <a:r>
              <a:rPr lang="en-US" sz="2000" i="1" dirty="0" err="1"/>
              <a:t>laboratorio</a:t>
            </a:r>
            <a:r>
              <a:rPr lang="en-US" sz="2000" i="1" dirty="0"/>
              <a:t> di fumetto, un </a:t>
            </a:r>
            <a:r>
              <a:rPr lang="en-US" sz="2000" i="1" dirty="0" err="1"/>
              <a:t>laboratorio</a:t>
            </a:r>
            <a:r>
              <a:rPr lang="en-US" sz="2000" i="1" dirty="0"/>
              <a:t> di </a:t>
            </a:r>
            <a:r>
              <a:rPr lang="en-US" sz="2000" i="1" dirty="0" err="1"/>
              <a:t>scrittura</a:t>
            </a:r>
            <a:r>
              <a:rPr lang="en-US" sz="2000" i="1" dirty="0"/>
              <a:t> </a:t>
            </a:r>
            <a:r>
              <a:rPr lang="en-US" sz="2000" i="1" dirty="0" err="1"/>
              <a:t>creativa</a:t>
            </a:r>
            <a:r>
              <a:rPr lang="en-US" sz="2000" i="1" dirty="0"/>
              <a:t> e credo che, </a:t>
            </a:r>
            <a:r>
              <a:rPr lang="en-US" sz="2000" i="1" dirty="0" err="1"/>
              <a:t>individualmente</a:t>
            </a:r>
            <a:r>
              <a:rPr lang="en-US" sz="2000" i="1" dirty="0"/>
              <a:t>, </a:t>
            </a:r>
            <a:r>
              <a:rPr lang="en-US" sz="2000" i="1" dirty="0" err="1"/>
              <a:t>ogni</a:t>
            </a:r>
            <a:r>
              <a:rPr lang="en-US" sz="2000" i="1" dirty="0"/>
              <a:t> bambino </a:t>
            </a:r>
            <a:r>
              <a:rPr lang="en-US" sz="2000" i="1" dirty="0" err="1"/>
              <a:t>abbia</a:t>
            </a:r>
            <a:r>
              <a:rPr lang="en-US" sz="2000" i="1" dirty="0"/>
              <a:t> </a:t>
            </a:r>
            <a:r>
              <a:rPr lang="en-US" sz="2000" i="1" dirty="0" err="1"/>
              <a:t>capito</a:t>
            </a:r>
            <a:r>
              <a:rPr lang="en-US" sz="2000" i="1" dirty="0"/>
              <a:t> </a:t>
            </a:r>
            <a:r>
              <a:rPr lang="en-US" sz="2000" i="1" dirty="0" err="1"/>
              <a:t>quali</a:t>
            </a:r>
            <a:r>
              <a:rPr lang="en-US" sz="2000" i="1" dirty="0"/>
              <a:t> </a:t>
            </a:r>
            <a:r>
              <a:rPr lang="en-US" sz="2000" i="1" dirty="0" err="1"/>
              <a:t>siano</a:t>
            </a:r>
            <a:r>
              <a:rPr lang="en-US" sz="2000" i="1" dirty="0"/>
              <a:t> le </a:t>
            </a:r>
            <a:r>
              <a:rPr lang="en-US" sz="2000" i="1" dirty="0" err="1"/>
              <a:t>proprie</a:t>
            </a:r>
            <a:r>
              <a:rPr lang="en-US" sz="2000" i="1" dirty="0"/>
              <a:t> </a:t>
            </a:r>
            <a:r>
              <a:rPr lang="en-US" sz="2000" i="1" dirty="0" err="1"/>
              <a:t>attitudini</a:t>
            </a:r>
            <a:r>
              <a:rPr lang="en-US" sz="2000" i="1" dirty="0"/>
              <a:t>. </a:t>
            </a:r>
          </a:p>
          <a:p>
            <a:endParaRPr lang="en-US" sz="2000" i="1" dirty="0"/>
          </a:p>
          <a:p>
            <a:r>
              <a:rPr lang="en-US" sz="2000" i="1" dirty="0"/>
              <a:t>Durante </a:t>
            </a:r>
            <a:r>
              <a:rPr lang="en-US" sz="2000" i="1" dirty="0" err="1"/>
              <a:t>questa</a:t>
            </a:r>
            <a:r>
              <a:rPr lang="en-US" sz="2000" i="1" dirty="0"/>
              <a:t> </a:t>
            </a:r>
            <a:r>
              <a:rPr lang="en-US" sz="2000" i="1" dirty="0" err="1"/>
              <a:t>esperienza</a:t>
            </a:r>
            <a:r>
              <a:rPr lang="en-US" sz="2000" i="1" dirty="0"/>
              <a:t>, I bambini </a:t>
            </a:r>
            <a:r>
              <a:rPr lang="en-US" sz="2000" i="1" dirty="0" err="1"/>
              <a:t>hanno</a:t>
            </a:r>
            <a:r>
              <a:rPr lang="en-US" sz="2000" i="1" dirty="0"/>
              <a:t> </a:t>
            </a:r>
            <a:r>
              <a:rPr lang="en-US" sz="2000" i="1" dirty="0" err="1"/>
              <a:t>tirato</a:t>
            </a:r>
            <a:r>
              <a:rPr lang="en-US" sz="2000" i="1" dirty="0"/>
              <a:t> </a:t>
            </a:r>
            <a:r>
              <a:rPr lang="en-US" sz="2000" i="1" dirty="0" err="1"/>
              <a:t>fuori</a:t>
            </a:r>
            <a:r>
              <a:rPr lang="en-US" sz="2000" i="1" dirty="0"/>
              <a:t> le </a:t>
            </a:r>
            <a:r>
              <a:rPr lang="en-US" sz="2000" i="1" dirty="0" err="1"/>
              <a:t>loro</a:t>
            </a:r>
            <a:r>
              <a:rPr lang="en-US" sz="2000" i="1" dirty="0"/>
              <a:t> </a:t>
            </a:r>
            <a:r>
              <a:rPr lang="en-US" sz="2000" i="1" dirty="0" err="1"/>
              <a:t>potenzialità</a:t>
            </a:r>
            <a:r>
              <a:rPr lang="en-US" sz="2000" i="1" dirty="0"/>
              <a:t>: </a:t>
            </a:r>
            <a:r>
              <a:rPr lang="en-US" sz="2000" i="1" dirty="0" err="1"/>
              <a:t>qualcuno</a:t>
            </a:r>
            <a:r>
              <a:rPr lang="en-US" sz="2000" i="1" dirty="0"/>
              <a:t> ha </a:t>
            </a:r>
            <a:r>
              <a:rPr lang="en-US" sz="2000" i="1" dirty="0" err="1"/>
              <a:t>capito</a:t>
            </a:r>
            <a:r>
              <a:rPr lang="en-US" sz="2000" i="1" dirty="0"/>
              <a:t> che è </a:t>
            </a:r>
            <a:r>
              <a:rPr lang="en-US" sz="2000" i="1" dirty="0" err="1"/>
              <a:t>veramente</a:t>
            </a:r>
            <a:r>
              <a:rPr lang="en-US" sz="2000" i="1" dirty="0"/>
              <a:t> bravo a </a:t>
            </a:r>
            <a:r>
              <a:rPr lang="en-US" sz="2000" i="1" dirty="0" err="1"/>
              <a:t>disegnare</a:t>
            </a:r>
            <a:r>
              <a:rPr lang="en-US" sz="2000" i="1" dirty="0"/>
              <a:t> il fumetto e lo </a:t>
            </a:r>
            <a:r>
              <a:rPr lang="en-US" sz="2000" i="1" dirty="0" err="1"/>
              <a:t>abbiamo</a:t>
            </a:r>
            <a:r>
              <a:rPr lang="en-US" sz="2000" i="1" dirty="0"/>
              <a:t> </a:t>
            </a:r>
            <a:r>
              <a:rPr lang="en-US" sz="2000" i="1" dirty="0" err="1"/>
              <a:t>scoperto</a:t>
            </a:r>
            <a:r>
              <a:rPr lang="en-US" sz="2000" i="1" dirty="0"/>
              <a:t> </a:t>
            </a:r>
            <a:r>
              <a:rPr lang="en-US" sz="2000" i="1" dirty="0" err="1"/>
              <a:t>anche</a:t>
            </a:r>
            <a:r>
              <a:rPr lang="en-US" sz="2000" i="1" dirty="0"/>
              <a:t> </a:t>
            </a:r>
            <a:r>
              <a:rPr lang="en-US" sz="2000" i="1" dirty="0" err="1"/>
              <a:t>noi</a:t>
            </a:r>
            <a:r>
              <a:rPr lang="en-US" sz="2000" i="1" dirty="0"/>
              <a:t> </a:t>
            </a:r>
            <a:r>
              <a:rPr lang="en-US" sz="2000" i="1" dirty="0" err="1"/>
              <a:t>durante</a:t>
            </a:r>
            <a:r>
              <a:rPr lang="en-US" sz="2000" i="1" dirty="0"/>
              <a:t> i </a:t>
            </a:r>
            <a:r>
              <a:rPr lang="en-US" sz="2000" i="1" dirty="0" err="1"/>
              <a:t>laboratori</a:t>
            </a:r>
            <a:r>
              <a:rPr lang="en-US" sz="2000" i="1" dirty="0"/>
              <a:t>! </a:t>
            </a:r>
          </a:p>
          <a:p>
            <a:endParaRPr lang="en-US" sz="2000" i="1" dirty="0"/>
          </a:p>
          <a:p>
            <a:r>
              <a:rPr lang="en-US" sz="2000" i="1" dirty="0" err="1"/>
              <a:t>Abbiamo</a:t>
            </a:r>
            <a:r>
              <a:rPr lang="en-US" sz="2000" i="1" dirty="0"/>
              <a:t> </a:t>
            </a:r>
            <a:r>
              <a:rPr lang="en-US" sz="2000" i="1" dirty="0" err="1"/>
              <a:t>potuto</a:t>
            </a:r>
            <a:r>
              <a:rPr lang="en-US" sz="2000" i="1" dirty="0"/>
              <a:t> </a:t>
            </a:r>
            <a:r>
              <a:rPr lang="en-US" sz="2000" i="1" dirty="0" err="1"/>
              <a:t>distinguere</a:t>
            </a:r>
            <a:r>
              <a:rPr lang="en-US" sz="2000" i="1" dirty="0"/>
              <a:t> </a:t>
            </a:r>
            <a:r>
              <a:rPr lang="en-US" sz="2000" i="1" dirty="0" err="1"/>
              <a:t>meglio</a:t>
            </a:r>
            <a:r>
              <a:rPr lang="en-US" sz="2000" i="1" dirty="0"/>
              <a:t> le </a:t>
            </a:r>
            <a:r>
              <a:rPr lang="en-US" sz="2000" i="1" dirty="0" err="1"/>
              <a:t>potenzialità</a:t>
            </a:r>
            <a:r>
              <a:rPr lang="en-US" sz="2000" i="1" dirty="0"/>
              <a:t> di </a:t>
            </a:r>
            <a:r>
              <a:rPr lang="en-US" sz="2000" i="1" dirty="0" err="1"/>
              <a:t>ognuno</a:t>
            </a:r>
            <a:r>
              <a:rPr lang="en-US" sz="2000" i="1" dirty="0"/>
              <a:t>, </a:t>
            </a:r>
            <a:r>
              <a:rPr lang="en-US" sz="2000" i="1" dirty="0" err="1"/>
              <a:t>mentre</a:t>
            </a:r>
            <a:r>
              <a:rPr lang="en-US" sz="2000" i="1" dirty="0"/>
              <a:t>, </a:t>
            </a:r>
            <a:r>
              <a:rPr lang="en-US" sz="2000" i="1" dirty="0" err="1"/>
              <a:t>quando</a:t>
            </a:r>
            <a:r>
              <a:rPr lang="en-US" sz="2000" i="1" dirty="0"/>
              <a:t> si </a:t>
            </a:r>
            <a:r>
              <a:rPr lang="en-US" sz="2000" i="1" dirty="0" err="1"/>
              <a:t>fanno</a:t>
            </a:r>
            <a:r>
              <a:rPr lang="en-US" sz="2000" i="1" dirty="0"/>
              <a:t> </a:t>
            </a:r>
            <a:r>
              <a:rPr lang="en-US" sz="2000" i="1" dirty="0" err="1"/>
              <a:t>attività</a:t>
            </a:r>
            <a:r>
              <a:rPr lang="en-US" sz="2000" i="1" dirty="0"/>
              <a:t> </a:t>
            </a:r>
            <a:r>
              <a:rPr lang="en-US" sz="2000" i="1" dirty="0" err="1"/>
              <a:t>didattiche</a:t>
            </a:r>
            <a:r>
              <a:rPr lang="en-US" sz="2000" i="1" dirty="0"/>
              <a:t> in </a:t>
            </a:r>
            <a:r>
              <a:rPr lang="en-US" sz="2000" i="1" dirty="0" err="1"/>
              <a:t>generale</a:t>
            </a:r>
            <a:r>
              <a:rPr lang="en-US" sz="2000" i="1" dirty="0"/>
              <a:t>, un po’ per tutti, non </a:t>
            </a:r>
            <a:r>
              <a:rPr lang="en-US" sz="2000" i="1" dirty="0" err="1"/>
              <a:t>emergono</a:t>
            </a:r>
            <a:r>
              <a:rPr lang="en-US" sz="2000" i="1" dirty="0"/>
              <a:t> </a:t>
            </a:r>
            <a:r>
              <a:rPr lang="en-US" sz="2000" i="1" dirty="0" err="1"/>
              <a:t>queste</a:t>
            </a:r>
            <a:r>
              <a:rPr lang="en-US" sz="2000" i="1" dirty="0"/>
              <a:t> </a:t>
            </a:r>
            <a:r>
              <a:rPr lang="en-US" sz="2000" i="1" dirty="0" err="1"/>
              <a:t>caratteristiche</a:t>
            </a:r>
            <a:r>
              <a:rPr lang="en-US" sz="2000" i="1" dirty="0"/>
              <a:t> </a:t>
            </a:r>
            <a:r>
              <a:rPr lang="en-US" sz="2000" i="1" dirty="0" err="1"/>
              <a:t>personali</a:t>
            </a:r>
            <a:r>
              <a:rPr lang="en-US" sz="2000" i="1" dirty="0"/>
              <a:t>, </a:t>
            </a:r>
            <a:r>
              <a:rPr lang="en-US" sz="2000" i="1" dirty="0" err="1"/>
              <a:t>proprie</a:t>
            </a:r>
            <a:r>
              <a:rPr lang="en-US" sz="2000" i="1" dirty="0"/>
              <a:t> di </a:t>
            </a:r>
            <a:r>
              <a:rPr lang="en-US" sz="2000" i="1" dirty="0" err="1"/>
              <a:t>ogni</a:t>
            </a:r>
            <a:r>
              <a:rPr lang="en-US" sz="2000" i="1" dirty="0"/>
              <a:t> </a:t>
            </a:r>
            <a:r>
              <a:rPr lang="en-US" sz="2000" i="1" dirty="0" err="1"/>
              <a:t>alunno</a:t>
            </a:r>
            <a:r>
              <a:rPr lang="en-US" sz="20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173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3915BBD8-C268-4516-B23C-63B4CCA1D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3863" y="1384084"/>
            <a:ext cx="6993079" cy="1651827"/>
          </a:xfrm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Penso proprio che la didattica praticata con DIF sia un’ occasione in cui i bambini conoscono se stessi. Non ce ne sono tante di occasioni come queste; sono momenti privilegiati in cui si comincia a fare ordine dentro se stessi, a conoscersi e a volte anche ad apprezzarsi.</a:t>
            </a:r>
          </a:p>
          <a:p>
            <a:pPr marL="0" indent="0">
              <a:buNone/>
            </a:pPr>
            <a:endParaRPr lang="it-IT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1A91F09-401E-4C70-9270-BB403011C18F}"/>
              </a:ext>
            </a:extLst>
          </p:cNvPr>
          <p:cNvSpPr txBox="1"/>
          <p:nvPr/>
        </p:nvSpPr>
        <p:spPr>
          <a:xfrm>
            <a:off x="4993863" y="3460001"/>
            <a:ext cx="6669402" cy="286232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it-IT" sz="20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Fare certe esperienze, ad esempio di arte, di musica, ecc., ti orienta non solo per il futuro ma anche nel presente, cioè ti porta a scoprire le tue risorse. È un modo, un canale attraverso cui tu ti esprimi e conosci le tue potenzialità […]</a:t>
            </a:r>
          </a:p>
          <a:p>
            <a:r>
              <a:rPr lang="it-IT" sz="20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L’orientamento non è solo in verticale ma anche rispetto al presente, nel qui ed ora: per esempio, potrei scoprire che nel tempo extra-scolastico potrebbe piacermi una certa attività che sviluppa una mia dote. </a:t>
            </a:r>
          </a:p>
          <a:p>
            <a:r>
              <a:rPr lang="it-IT" sz="20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Quindi è un orientamento per l’oggi, non solo per il domani.</a:t>
            </a:r>
          </a:p>
        </p:txBody>
      </p:sp>
      <p:pic>
        <p:nvPicPr>
          <p:cNvPr id="6" name="Immagine 5" descr="Immagine che contiene testo, silhouette&#10;&#10;Descrizione generata automaticamente">
            <a:extLst>
              <a:ext uri="{FF2B5EF4-FFF2-40B4-BE49-F238E27FC236}">
                <a16:creationId xmlns:a16="http://schemas.microsoft.com/office/drawing/2014/main" id="{B35E7CBA-680F-469A-9C5A-41C79F7678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28" t="-1" b="-1"/>
          <a:stretch/>
        </p:blipFill>
        <p:spPr>
          <a:xfrm>
            <a:off x="0" y="10"/>
            <a:ext cx="4805267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7" name="Titolo 1">
            <a:extLst>
              <a:ext uri="{FF2B5EF4-FFF2-40B4-BE49-F238E27FC236}">
                <a16:creationId xmlns:a16="http://schemas.microsoft.com/office/drawing/2014/main" id="{65A29A9E-4805-4F20-B50E-FE8EFD21D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7169" y="235323"/>
            <a:ext cx="6193541" cy="11262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narrazioni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delle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docenti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4769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FF12093-9701-49E4-A8BB-8DDF42154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7675" y="178512"/>
            <a:ext cx="7147249" cy="1807305"/>
          </a:xfrm>
        </p:spPr>
        <p:txBody>
          <a:bodyPr>
            <a:normAutofit/>
          </a:bodyPr>
          <a:lstStyle/>
          <a:p>
            <a:r>
              <a:rPr lang="it-IT" sz="3600" b="1" dirty="0" err="1">
                <a:solidFill>
                  <a:srgbClr val="0070C0"/>
                </a:solidFill>
                <a:latin typeface="+mn-lt"/>
              </a:rPr>
              <a:t>Perchè</a:t>
            </a:r>
            <a:r>
              <a:rPr lang="it-IT" sz="3600" b="1" dirty="0">
                <a:solidFill>
                  <a:srgbClr val="0070C0"/>
                </a:solidFill>
                <a:latin typeface="+mn-lt"/>
              </a:rPr>
              <a:t> una didattica orientativa?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8E1B720-7731-4D3B-A456-9E12B62782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39" r="27267"/>
          <a:stretch/>
        </p:blipFill>
        <p:spPr>
          <a:xfrm>
            <a:off x="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B726FA-D326-48F0-AD99-EBADA3563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7675" y="1985817"/>
            <a:ext cx="6343796" cy="309852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Epoca della complessità</a:t>
            </a:r>
            <a:r>
              <a:rPr lang="it-IT" sz="2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dell’inquietudine, dell’incertezza, della precarietà della condizione umana; difficoltà a tracciare i  percorsi di vita formativa, professionale, esistenziale.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600" dirty="0">
                <a:latin typeface="Calibri" panose="020F0502020204030204" pitchFamily="34" charset="0"/>
                <a:cs typeface="Calibri" panose="020F0502020204030204" pitchFamily="34" charset="0"/>
              </a:rPr>
              <a:t>Difficoltà ad orientarsi nel disorientamento, nell’epoca del «troppo rumore», delle contraddizioni, dell’ambiguità.</a:t>
            </a:r>
          </a:p>
          <a:p>
            <a:endParaRPr lang="it-IT" sz="2000" dirty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02373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BC9A7C-3D09-4125-8616-98DB0DA06C2D}"/>
              </a:ext>
            </a:extLst>
          </p:cNvPr>
          <p:cNvSpPr txBox="1"/>
          <p:nvPr/>
        </p:nvSpPr>
        <p:spPr>
          <a:xfrm>
            <a:off x="538841" y="1737484"/>
            <a:ext cx="7046945" cy="4095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Didattica orientativa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possibile risposta al bisogno di senso, opportunità per tutti e per ciascuno di esplorarsi, scoprirsi e </a:t>
            </a:r>
            <a:r>
              <a:rPr lang="it-IT" sz="2800" dirty="0">
                <a:solidFill>
                  <a:prstClr val="black"/>
                </a:solidFill>
              </a:rPr>
              <a:t>trascendersi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it-IT" sz="2800" dirty="0">
              <a:solidFill>
                <a:prstClr val="black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it-IT" sz="2800" b="1" dirty="0">
                <a:solidFill>
                  <a:prstClr val="black"/>
                </a:solidFill>
              </a:rPr>
              <a:t>Scuola come palestra di futuro</a:t>
            </a:r>
            <a:r>
              <a:rPr lang="it-IT" sz="2800" dirty="0">
                <a:solidFill>
                  <a:prstClr val="black"/>
                </a:solidFill>
              </a:rPr>
              <a:t>: passaggio da un orientamento sincronico-finale ad un orientamento diacronico-formativo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530DDAC4-59F9-48EC-8012-EEE17554F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" y="605155"/>
            <a:ext cx="7947662" cy="1325563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err="1">
                <a:solidFill>
                  <a:srgbClr val="0070C0"/>
                </a:solidFill>
                <a:latin typeface="+mn-lt"/>
              </a:rPr>
              <a:t>Perchè</a:t>
            </a:r>
            <a:r>
              <a:rPr lang="it-IT" sz="4000" b="1" dirty="0">
                <a:solidFill>
                  <a:srgbClr val="0070C0"/>
                </a:solidFill>
                <a:latin typeface="+mn-lt"/>
              </a:rPr>
              <a:t> una didattica orientativa?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2B737396-D912-4C87-BC8B-262E8C418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715967" y="1544115"/>
            <a:ext cx="7020149" cy="3931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55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magine 6" descr="Immagine che contiene cielo, esterni, nuvoloso, giorno&#10;&#10;Descrizione generata automaticamente">
            <a:extLst>
              <a:ext uri="{FF2B5EF4-FFF2-40B4-BE49-F238E27FC236}">
                <a16:creationId xmlns:a16="http://schemas.microsoft.com/office/drawing/2014/main" id="{D61D6BE3-BE59-4818-A6A2-09EC4774FE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0" r="23298" b="7121"/>
          <a:stretch/>
        </p:blipFill>
        <p:spPr>
          <a:xfrm>
            <a:off x="5463540" y="10"/>
            <a:ext cx="6728460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971A8E2-9185-4F04-B505-D4A510D9C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4623816" cy="1124712"/>
          </a:xfrm>
        </p:spPr>
        <p:txBody>
          <a:bodyPr anchor="b">
            <a:noAutofit/>
          </a:bodyPr>
          <a:lstStyle/>
          <a:p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Una didattica che coltiva e nutre nuove competenze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FCEDE8-6BC8-4301-A467-1E0C7389E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3" y="2718054"/>
            <a:ext cx="4406179" cy="3207258"/>
          </a:xfrm>
        </p:spPr>
        <p:txBody>
          <a:bodyPr anchor="t">
            <a:normAutofit/>
          </a:bodyPr>
          <a:lstStyle/>
          <a:p>
            <a:r>
              <a:rPr lang="it-IT" sz="2400" dirty="0">
                <a:effectLst/>
                <a:ea typeface="Times New Roman" panose="02020603050405020304" pitchFamily="18" charset="0"/>
              </a:rPr>
              <a:t>competenze di esplorazione</a:t>
            </a:r>
          </a:p>
          <a:p>
            <a:r>
              <a:rPr lang="it-IT" sz="2400" dirty="0">
                <a:ea typeface="Times New Roman" panose="02020603050405020304" pitchFamily="18" charset="0"/>
              </a:rPr>
              <a:t>competenze di </a:t>
            </a:r>
            <a:r>
              <a:rPr lang="it-IT" sz="2400" dirty="0">
                <a:effectLst/>
                <a:ea typeface="Times New Roman" panose="02020603050405020304" pitchFamily="18" charset="0"/>
              </a:rPr>
              <a:t>scelta</a:t>
            </a:r>
          </a:p>
          <a:p>
            <a:r>
              <a:rPr lang="it-IT" sz="2400" dirty="0">
                <a:effectLst/>
                <a:ea typeface="Times New Roman" panose="02020603050405020304" pitchFamily="18" charset="0"/>
              </a:rPr>
              <a:t>competenze di </a:t>
            </a:r>
            <a:r>
              <a:rPr lang="it-IT" sz="2400" dirty="0" err="1">
                <a:effectLst/>
                <a:ea typeface="Times New Roman" panose="02020603050405020304" pitchFamily="18" charset="0"/>
              </a:rPr>
              <a:t>autodirezione</a:t>
            </a:r>
            <a:r>
              <a:rPr lang="it-IT" sz="2400" dirty="0">
                <a:effectLst/>
                <a:ea typeface="Times New Roman" panose="02020603050405020304" pitchFamily="18" charset="0"/>
              </a:rPr>
              <a:t> </a:t>
            </a:r>
          </a:p>
          <a:p>
            <a:r>
              <a:rPr lang="it-IT" sz="2400" dirty="0">
                <a:effectLst/>
                <a:ea typeface="Times New Roman" panose="02020603050405020304" pitchFamily="18" charset="0"/>
              </a:rPr>
              <a:t>competenze progettuali</a:t>
            </a:r>
          </a:p>
          <a:p>
            <a:r>
              <a:rPr lang="it-IT" sz="2400" dirty="0">
                <a:ea typeface="Times New Roman" panose="02020603050405020304" pitchFamily="18" charset="0"/>
              </a:rPr>
              <a:t>competenze relazionali</a:t>
            </a:r>
            <a:endParaRPr lang="it-IT" sz="2400" dirty="0">
              <a:effectLst/>
              <a:ea typeface="Times New Roman" panose="02020603050405020304" pitchFamily="18" charset="0"/>
            </a:endParaRPr>
          </a:p>
          <a:p>
            <a:r>
              <a:rPr lang="it-IT" sz="2400" dirty="0">
                <a:ea typeface="Times New Roman" panose="02020603050405020304" pitchFamily="18" charset="0"/>
              </a:rPr>
              <a:t>competenze </a:t>
            </a:r>
            <a:r>
              <a:rPr lang="it-IT" sz="2400" dirty="0" err="1">
                <a:ea typeface="Times New Roman" panose="02020603050405020304" pitchFamily="18" charset="0"/>
              </a:rPr>
              <a:t>aspirazionali</a:t>
            </a:r>
            <a:endParaRPr lang="it-IT" sz="2400" dirty="0">
              <a:effectLst/>
              <a:ea typeface="Times New Roman" panose="02020603050405020304" pitchFamily="18" charset="0"/>
            </a:endParaRPr>
          </a:p>
          <a:p>
            <a:endParaRPr lang="it-IT" sz="1700" b="1" dirty="0"/>
          </a:p>
        </p:txBody>
      </p:sp>
    </p:spTree>
    <p:extLst>
      <p:ext uri="{BB962C8B-B14F-4D97-AF65-F5344CB8AC3E}">
        <p14:creationId xmlns:p14="http://schemas.microsoft.com/office/powerpoint/2010/main" val="3695648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FBD61D9-0137-465C-A8C3-BE55AA6D2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0798" y="136525"/>
            <a:ext cx="6459262" cy="1807305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Una </a:t>
            </a:r>
            <a:r>
              <a:rPr lang="en-US" sz="3200" dirty="0" err="1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didattica</a:t>
            </a:r>
            <a:r>
              <a:rPr lang="en-US" sz="3200" dirty="0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 </a:t>
            </a:r>
            <a:br>
              <a:rPr lang="en-US" sz="3200" dirty="0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</a:br>
            <a:r>
              <a:rPr lang="en-US" sz="3200" dirty="0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che </a:t>
            </a:r>
            <a:r>
              <a:rPr lang="en-US" sz="3200" dirty="0" err="1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stimola</a:t>
            </a:r>
            <a:r>
              <a:rPr lang="en-US" sz="3200" dirty="0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 e </a:t>
            </a:r>
            <a:r>
              <a:rPr lang="en-US" sz="3200" dirty="0" err="1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nutre</a:t>
            </a:r>
            <a:r>
              <a:rPr lang="en-US" sz="3200" dirty="0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 le </a:t>
            </a:r>
            <a:r>
              <a:rPr lang="en-US" sz="3200" dirty="0" err="1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aspirazioni</a:t>
            </a:r>
            <a:endParaRPr lang="it-IT" sz="3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5" name="Immagine 4" descr="Immagine che contiene cielo, esterni&#10;&#10;Descrizione generata automaticamente">
            <a:extLst>
              <a:ext uri="{FF2B5EF4-FFF2-40B4-BE49-F238E27FC236}">
                <a16:creationId xmlns:a16="http://schemas.microsoft.com/office/drawing/2014/main" id="{B2FDEDD6-DB5F-4E87-B0BE-9D64656302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5" r="53133" b="1"/>
          <a:stretch/>
        </p:blipFill>
        <p:spPr>
          <a:xfrm>
            <a:off x="20" y="10"/>
            <a:ext cx="5355751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16354A-7202-4D4D-91F3-85605E013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0798" y="1943829"/>
            <a:ext cx="6459262" cy="468090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3400" b="1" dirty="0">
                <a:latin typeface="Calibri" panose="020F0502020204030204" pitchFamily="34" charset="0"/>
                <a:ea typeface="Barlow Semi Condensed" panose="00000506000000000000" pitchFamily="2" charset="0"/>
                <a:cs typeface="Calibri" panose="020F0502020204030204" pitchFamily="34" charset="0"/>
              </a:rPr>
              <a:t>A</a:t>
            </a:r>
            <a:r>
              <a:rPr lang="it-IT" sz="3400" b="1" dirty="0">
                <a:effectLst/>
                <a:latin typeface="Calibri" panose="020F0502020204030204" pitchFamily="34" charset="0"/>
                <a:ea typeface="Barlow Semi Condensed" panose="00000506000000000000" pitchFamily="2" charset="0"/>
                <a:cs typeface="Calibri" panose="020F0502020204030204" pitchFamily="34" charset="0"/>
              </a:rPr>
              <a:t>spirare significa  pensare sé stessi e il proprio progetto di vita contrastando la potenza del dominio del presente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it-IT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3400" dirty="0">
                <a:effectLst/>
                <a:latin typeface="Calibri" panose="020F0502020204030204" pitchFamily="34" charset="0"/>
                <a:ea typeface="Barlow Semi Condensed" panose="00000506000000000000" pitchFamily="2" charset="0"/>
                <a:cs typeface="Calibri" panose="020F0502020204030204" pitchFamily="34" charset="0"/>
              </a:rPr>
              <a:t>E’ una competenza complessa che </a:t>
            </a:r>
            <a:r>
              <a:rPr lang="it-IT" sz="3400" b="1" dirty="0">
                <a:effectLst/>
                <a:latin typeface="Calibri" panose="020F0502020204030204" pitchFamily="34" charset="0"/>
                <a:ea typeface="Barlow Semi Condensed" panose="00000506000000000000" pitchFamily="2" charset="0"/>
                <a:cs typeface="Calibri" panose="020F0502020204030204" pitchFamily="34" charset="0"/>
              </a:rPr>
              <a:t>ci consente  di </a:t>
            </a:r>
            <a:r>
              <a:rPr lang="it-IT" sz="3400" b="1" dirty="0" err="1">
                <a:effectLst/>
                <a:latin typeface="Calibri" panose="020F0502020204030204" pitchFamily="34" charset="0"/>
                <a:ea typeface="Barlow Semi Condensed" panose="00000506000000000000" pitchFamily="2" charset="0"/>
                <a:cs typeface="Calibri" panose="020F0502020204030204" pitchFamily="34" charset="0"/>
              </a:rPr>
              <a:t>possibilizzare</a:t>
            </a:r>
            <a:r>
              <a:rPr lang="it-IT" sz="3400" b="1" dirty="0">
                <a:effectLst/>
                <a:latin typeface="Calibri" panose="020F0502020204030204" pitchFamily="34" charset="0"/>
                <a:ea typeface="Barlow Semi Condensed" panose="00000506000000000000" pitchFamily="2" charset="0"/>
                <a:cs typeface="Calibri" panose="020F0502020204030204" pitchFamily="34" charset="0"/>
              </a:rPr>
              <a:t> il nostro immaginario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it-IT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3400" b="1" dirty="0">
                <a:effectLst/>
                <a:latin typeface="Calibri" panose="020F0502020204030204" pitchFamily="34" charset="0"/>
                <a:ea typeface="Barlow Semi Condensed" panose="00000506000000000000" pitchFamily="2" charset="0"/>
                <a:cs typeface="Calibri" panose="020F0502020204030204" pitchFamily="34" charset="0"/>
              </a:rPr>
              <a:t>E’ una leva per decidere di intraprendere,</a:t>
            </a:r>
            <a:r>
              <a:rPr lang="it-IT" sz="3400" dirty="0">
                <a:effectLst/>
                <a:latin typeface="Calibri" panose="020F0502020204030204" pitchFamily="34" charset="0"/>
                <a:ea typeface="Barlow Semi Condensed" panose="00000506000000000000" pitchFamily="2" charset="0"/>
                <a:cs typeface="Calibri" panose="020F0502020204030204" pitchFamily="34" charset="0"/>
              </a:rPr>
              <a:t> per  attivare azioni nel qui ed ora in funzione di futuri desiderati.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it-IT" sz="3400" dirty="0">
              <a:latin typeface="Calibri" panose="020F0502020204030204" pitchFamily="34" charset="0"/>
              <a:ea typeface="Barlow Semi Condensed" panose="00000506000000000000" pitchFamily="2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3400" b="1" dirty="0">
                <a:effectLst/>
                <a:latin typeface="Calibri" panose="020F0502020204030204" pitchFamily="34" charset="0"/>
                <a:ea typeface="Barlow Semi Condensed" panose="00000506000000000000" pitchFamily="2" charset="0"/>
                <a:cs typeface="Calibri" panose="020F0502020204030204" pitchFamily="34" charset="0"/>
              </a:rPr>
              <a:t>Didattica orientativa: nutre e coltiva le aspirazioni </a:t>
            </a:r>
            <a:r>
              <a:rPr lang="it-IT" sz="3400" dirty="0">
                <a:effectLst/>
                <a:latin typeface="Calibri" panose="020F0502020204030204" pitchFamily="34" charset="0"/>
                <a:ea typeface="Barlow Semi Condensed" panose="00000506000000000000" pitchFamily="2" charset="0"/>
                <a:cs typeface="Calibri" panose="020F0502020204030204" pitchFamily="34" charset="0"/>
              </a:rPr>
              <a:t>come presupposto alla costruzione di un progetto di vita</a:t>
            </a:r>
            <a:endParaRPr lang="it-IT" sz="1100" dirty="0">
              <a:effectLst/>
              <a:latin typeface="Calibri" panose="020F0502020204030204" pitchFamily="34" charset="0"/>
              <a:ea typeface="Barlow Semi Condensed" panose="00000506000000000000" pitchFamily="2" charset="0"/>
              <a:cs typeface="Calibri" panose="020F0502020204030204" pitchFamily="34" charset="0"/>
            </a:endParaRPr>
          </a:p>
          <a:p>
            <a:endParaRPr lang="it-IT" sz="1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187412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93F6722-FFC5-4882-B217-1A8995CF7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813" y="2955552"/>
            <a:ext cx="5608510" cy="1049711"/>
          </a:xfrm>
          <a:noFill/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700" dirty="0"/>
              <a:t>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</a:t>
            </a: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didattica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che </a:t>
            </a: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stimola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nutre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 </a:t>
            </a: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aspirazioni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726880C-D48E-4459-BBA6-A4FDEF73DA7C}"/>
              </a:ext>
            </a:extLst>
          </p:cNvPr>
          <p:cNvSpPr txBox="1"/>
          <p:nvPr/>
        </p:nvSpPr>
        <p:spPr>
          <a:xfrm>
            <a:off x="6146135" y="4504475"/>
            <a:ext cx="4033563" cy="16070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C00000"/>
                </a:solidFill>
                <a:cs typeface="Calibri" panose="020F0502020204030204" pitchFamily="34" charset="0"/>
              </a:rPr>
              <a:t>S</a:t>
            </a:r>
            <a:r>
              <a:rPr lang="en-US" sz="2000" b="1" dirty="0">
                <a:solidFill>
                  <a:srgbClr val="C00000"/>
                </a:solidFill>
                <a:effectLst/>
                <a:cs typeface="Calibri" panose="020F0502020204030204" pitchFamily="34" charset="0"/>
              </a:rPr>
              <a:t>APER POTER ESSERE </a:t>
            </a:r>
          </a:p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2000" dirty="0" err="1">
                <a:solidFill>
                  <a:srgbClr val="000000"/>
                </a:solidFill>
              </a:rPr>
              <a:t>Consapevolezza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delle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proprie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aspirazioni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it-IT" sz="2000" dirty="0">
                <a:solidFill>
                  <a:srgbClr val="000000"/>
                </a:solidFill>
              </a:rPr>
              <a:t>capacità </a:t>
            </a:r>
            <a:r>
              <a:rPr lang="it-IT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di trascendersi, di protendersi oltre il presente, slancio progettante</a:t>
            </a:r>
            <a:endParaRPr lang="en-US" sz="2000" b="1" dirty="0">
              <a:effectLst/>
              <a:cs typeface="Calibri" panose="020F0502020204030204" pitchFamily="34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967AB5A2-E2CA-4F46-A222-0D994E9395F3}"/>
              </a:ext>
            </a:extLst>
          </p:cNvPr>
          <p:cNvSpPr txBox="1"/>
          <p:nvPr/>
        </p:nvSpPr>
        <p:spPr>
          <a:xfrm>
            <a:off x="7390262" y="1247655"/>
            <a:ext cx="4166891" cy="10259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SAPER ESSERE</a:t>
            </a:r>
          </a:p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0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splorazione</a:t>
            </a:r>
            <a:r>
              <a:rPr lang="en-US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consapevolezza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delle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proprie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abilità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personali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sociali</a:t>
            </a:r>
            <a:endParaRPr lang="en-US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7A9130C-E1E8-4F75-A1B6-CF327E987970}"/>
              </a:ext>
            </a:extLst>
          </p:cNvPr>
          <p:cNvSpPr txBox="1"/>
          <p:nvPr/>
        </p:nvSpPr>
        <p:spPr>
          <a:xfrm>
            <a:off x="1017097" y="970656"/>
            <a:ext cx="4247760" cy="13029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APERE DI SÈ</a:t>
            </a:r>
          </a:p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onfigurazioni consapevoli del rapporto tra passato (ciò che sono stato) e presente ( ciò che sono)</a:t>
            </a:r>
            <a:endParaRPr lang="en-US" sz="2000" b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7751C766-27AC-4DD9-9A07-C8D33CAFF72B}"/>
              </a:ext>
            </a:extLst>
          </p:cNvPr>
          <p:cNvSpPr txBox="1"/>
          <p:nvPr/>
        </p:nvSpPr>
        <p:spPr>
          <a:xfrm>
            <a:off x="717234" y="4368225"/>
            <a:ext cx="3622610" cy="13029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SAPER AGIRE</a:t>
            </a:r>
          </a:p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splorazione, e conoscenza delle proprie capacità cognitive e operative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Saetta 17">
            <a:extLst>
              <a:ext uri="{FF2B5EF4-FFF2-40B4-BE49-F238E27FC236}">
                <a16:creationId xmlns:a16="http://schemas.microsoft.com/office/drawing/2014/main" id="{094842E5-D53A-4444-B466-E68CA8719CD8}"/>
              </a:ext>
            </a:extLst>
          </p:cNvPr>
          <p:cNvSpPr/>
          <p:nvPr/>
        </p:nvSpPr>
        <p:spPr>
          <a:xfrm rot="10020450">
            <a:off x="3417598" y="2167689"/>
            <a:ext cx="555065" cy="83922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Saetta 18">
            <a:extLst>
              <a:ext uri="{FF2B5EF4-FFF2-40B4-BE49-F238E27FC236}">
                <a16:creationId xmlns:a16="http://schemas.microsoft.com/office/drawing/2014/main" id="{49F58DC2-6007-4AA6-ACCD-00C0E4DEE79E}"/>
              </a:ext>
            </a:extLst>
          </p:cNvPr>
          <p:cNvSpPr/>
          <p:nvPr/>
        </p:nvSpPr>
        <p:spPr>
          <a:xfrm rot="15614244">
            <a:off x="6582908" y="2201556"/>
            <a:ext cx="578498" cy="83922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Saetta 19">
            <a:extLst>
              <a:ext uri="{FF2B5EF4-FFF2-40B4-BE49-F238E27FC236}">
                <a16:creationId xmlns:a16="http://schemas.microsoft.com/office/drawing/2014/main" id="{254DD543-8E49-4FDF-A54C-AFC091D9FD6E}"/>
              </a:ext>
            </a:extLst>
          </p:cNvPr>
          <p:cNvSpPr/>
          <p:nvPr/>
        </p:nvSpPr>
        <p:spPr>
          <a:xfrm rot="5628287">
            <a:off x="3041114" y="3603647"/>
            <a:ext cx="578498" cy="83922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Saetta 20">
            <a:extLst>
              <a:ext uri="{FF2B5EF4-FFF2-40B4-BE49-F238E27FC236}">
                <a16:creationId xmlns:a16="http://schemas.microsoft.com/office/drawing/2014/main" id="{FA6C4CA0-BC10-4A0D-B29B-B8A4CBE31B07}"/>
              </a:ext>
            </a:extLst>
          </p:cNvPr>
          <p:cNvSpPr/>
          <p:nvPr/>
        </p:nvSpPr>
        <p:spPr>
          <a:xfrm rot="20201644">
            <a:off x="8146410" y="3646364"/>
            <a:ext cx="578498" cy="83922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56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FFDE0C1-2588-4967-BF01-81D3A4C35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206" y="337134"/>
            <a:ext cx="5560025" cy="1807305"/>
          </a:xfrm>
        </p:spPr>
        <p:txBody>
          <a:bodyPr>
            <a:normAutofit/>
          </a:bodyPr>
          <a:lstStyle/>
          <a:p>
            <a:r>
              <a:rPr lang="it-IT" sz="41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didattica capace di cura e riconoscimento</a:t>
            </a:r>
          </a:p>
        </p:txBody>
      </p:sp>
      <p:pic>
        <p:nvPicPr>
          <p:cNvPr id="5" name="Immagine 4" descr="Immagine che contiene fiore, pianta&#10;&#10;Descrizione generata automaticamente">
            <a:extLst>
              <a:ext uri="{FF2B5EF4-FFF2-40B4-BE49-F238E27FC236}">
                <a16:creationId xmlns:a16="http://schemas.microsoft.com/office/drawing/2014/main" id="{4126460D-4691-40DE-BC8D-993FF96083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58" r="30547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50E884-4312-43C1-AA29-91AB89F5F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7615" y="2333297"/>
            <a:ext cx="5990253" cy="3843666"/>
          </a:xfrm>
        </p:spPr>
        <p:txBody>
          <a:bodyPr>
            <a:normAutofit/>
          </a:bodyPr>
          <a:lstStyle/>
          <a:p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Capace non solo di guardare ma di vedere i bambini/ragazzi</a:t>
            </a:r>
          </a:p>
          <a:p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Capace di essere accanto ai bambini/ragazzi durante il cammino esplorativo della ricerca di sé</a:t>
            </a:r>
          </a:p>
          <a:p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Capace di riconoscere l’unicità, il modo di ciascuno di essere nel mondo e di ricercare il suo proprio poter-essere</a:t>
            </a:r>
          </a:p>
          <a:p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Capace di favorire  e sostenere lo slancio verso il possibile </a:t>
            </a:r>
          </a:p>
        </p:txBody>
      </p:sp>
    </p:spTree>
    <p:extLst>
      <p:ext uri="{BB962C8B-B14F-4D97-AF65-F5344CB8AC3E}">
        <p14:creationId xmlns:p14="http://schemas.microsoft.com/office/powerpoint/2010/main" val="6357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796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di Office</vt:lpstr>
      <vt:lpstr>Scuola attiva Coltivare le aspirazioni:  quando la didattica orienta i giovani</vt:lpstr>
      <vt:lpstr>Le narrazioni delle docenti…</vt:lpstr>
      <vt:lpstr>Le narrazioni delle docenti…</vt:lpstr>
      <vt:lpstr>Perchè una didattica orientativa?</vt:lpstr>
      <vt:lpstr>Perchè una didattica orientativa?</vt:lpstr>
      <vt:lpstr>Una didattica che coltiva e nutre nuove competenze</vt:lpstr>
      <vt:lpstr>Una didattica  che stimola e nutre le aspirazioni</vt:lpstr>
      <vt:lpstr> Una didattica che stimola e nutre le aspirazioni</vt:lpstr>
      <vt:lpstr>Una didattica capace di cura e riconoscimento</vt:lpstr>
      <vt:lpstr>Una didattica polifonica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Scuola attiva Coltivare le aspirazioni: quando la didattica orienta i giovani</dc:title>
  <dc:creator>Cristina Bertazzoni</dc:creator>
  <cp:lastModifiedBy>Cristina Bertazzoni</cp:lastModifiedBy>
  <cp:revision>3</cp:revision>
  <dcterms:created xsi:type="dcterms:W3CDTF">2022-03-22T07:22:00Z</dcterms:created>
  <dcterms:modified xsi:type="dcterms:W3CDTF">2022-03-23T07:28:25Z</dcterms:modified>
</cp:coreProperties>
</file>