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23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5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0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32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0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16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68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5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0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1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6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0698-1A06-42EA-847B-ADB1BD458A44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89ED-71E3-43C7-8674-1ED46715C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72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524000" y="726122"/>
            <a:ext cx="9144000" cy="2875915"/>
          </a:xfrm>
        </p:spPr>
        <p:txBody>
          <a:bodyPr>
            <a:normAutofit fontScale="90000"/>
          </a:bodyPr>
          <a:lstStyle/>
          <a:p>
            <a:r>
              <a:rPr lang="it-IT" sz="7200" dirty="0" smtClean="0"/>
              <a:t>FUMETTISTI </a:t>
            </a:r>
            <a:br>
              <a:rPr lang="it-IT" sz="7200" dirty="0" smtClean="0"/>
            </a:br>
            <a:r>
              <a:rPr lang="it-IT" sz="7200" dirty="0" smtClean="0"/>
              <a:t>nella </a:t>
            </a:r>
            <a:br>
              <a:rPr lang="it-IT" sz="7200" dirty="0" smtClean="0"/>
            </a:br>
            <a:r>
              <a:rPr lang="it-IT" sz="7200" dirty="0" smtClean="0"/>
              <a:t>STORIA</a:t>
            </a:r>
            <a:endParaRPr lang="it-IT" sz="72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25600" y="4567238"/>
            <a:ext cx="9144000" cy="165576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Classe 4D </a:t>
            </a:r>
          </a:p>
          <a:p>
            <a:r>
              <a:rPr lang="it-IT" sz="2800" dirty="0" smtClean="0"/>
              <a:t>Scuola primaria di Sommacampagna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742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97" y="358217"/>
            <a:ext cx="3983708" cy="57811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18" y="553559"/>
            <a:ext cx="3861927" cy="55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0" y="754144"/>
            <a:ext cx="3842810" cy="54298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484" y="523200"/>
            <a:ext cx="3993903" cy="57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824"/>
          <a:stretch/>
        </p:blipFill>
        <p:spPr>
          <a:xfrm>
            <a:off x="1102936" y="749603"/>
            <a:ext cx="3893270" cy="55741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59" y="749603"/>
            <a:ext cx="4003511" cy="56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09" y="288104"/>
            <a:ext cx="4336329" cy="61752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02" y="247417"/>
            <a:ext cx="4225973" cy="62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81" y="336330"/>
            <a:ext cx="4298521" cy="62719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04" y="424207"/>
            <a:ext cx="4228096" cy="60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4743" y="268678"/>
            <a:ext cx="3923256" cy="35281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26697" y="2696"/>
            <a:ext cx="3481241" cy="40132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631" y="1202317"/>
            <a:ext cx="2397721" cy="51890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20" y="3901440"/>
            <a:ext cx="4258193" cy="2860549"/>
          </a:xfrm>
          <a:prstGeom prst="rect">
            <a:avLst/>
          </a:prstGeom>
        </p:spPr>
      </p:pic>
      <p:sp>
        <p:nvSpPr>
          <p:cNvPr id="7" name="Esplosione 1 6"/>
          <p:cNvSpPr/>
          <p:nvPr/>
        </p:nvSpPr>
        <p:spPr>
          <a:xfrm>
            <a:off x="5388423" y="3901440"/>
            <a:ext cx="3227257" cy="2860549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293264" y="4785360"/>
            <a:ext cx="113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4 D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016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FUMETTISTI  nella 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Fiorella</dc:creator>
  <cp:lastModifiedBy>Fiorella</cp:lastModifiedBy>
  <cp:revision>5</cp:revision>
  <dcterms:created xsi:type="dcterms:W3CDTF">2022-06-14T09:33:35Z</dcterms:created>
  <dcterms:modified xsi:type="dcterms:W3CDTF">2022-06-14T10:03:32Z</dcterms:modified>
</cp:coreProperties>
</file>